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handoutMasterIdLst>
    <p:handoutMasterId r:id="rId14"/>
  </p:handoutMasterIdLst>
  <p:sldIdLst>
    <p:sldId id="256" r:id="rId3"/>
    <p:sldId id="257" r:id="rId4"/>
    <p:sldId id="259" r:id="rId5"/>
    <p:sldId id="267" r:id="rId6"/>
    <p:sldId id="268" r:id="rId7"/>
    <p:sldId id="260" r:id="rId8"/>
    <p:sldId id="269" r:id="rId9"/>
    <p:sldId id="261" r:id="rId11"/>
    <p:sldId id="270" r:id="rId12"/>
    <p:sldId id="265" r:id="rId13"/>
  </p:sldIdLst>
  <p:sldSz cx="12192000" cy="6858000"/>
  <p:notesSz cx="6858000" cy="9144000"/>
  <p:defaultTextStyle>
    <a:defPPr>
      <a:defRPr lang="zh-CN"/>
    </a:defPPr>
    <a:lvl1pPr marL="0" lvl="0"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22021"/>
    <a:srgbClr val="902B1F"/>
    <a:srgbClr val="A0322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showOutlineIcons="0">
    <p:restoredLeft sz="15620"/>
    <p:restoredTop sz="94660"/>
  </p:normalViewPr>
  <p:slideViewPr>
    <p:cSldViewPr snapToGrid="0" showGuides="1">
      <p:cViewPr varScale="1">
        <p:scale>
          <a:sx n="70" d="100"/>
          <a:sy n="70" d="100"/>
        </p:scale>
        <p:origin x="714" y="66"/>
      </p:cViewPr>
      <p:guideLst>
        <p:guide orient="horz" pos="2160"/>
        <p:guide pos="2880"/>
      </p:guideLst>
    </p:cSldViewPr>
  </p:slideViewPr>
  <p:notesTextViewPr>
    <p:cViewPr>
      <p:scale>
        <a:sx n="1" d="1"/>
        <a:sy n="1" d="1"/>
      </p:scale>
      <p:origin x="0" y="0"/>
    </p:cViewPr>
  </p:notesTextViewPr>
  <p:sorterViewPr showFormatting="0">
    <p:cViewPr>
      <p:scale>
        <a:sx n="75" d="100"/>
        <a:sy n="75" d="100"/>
      </p:scale>
      <p:origin x="0" y="-465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handoutMaster" Target="handoutMasters/handoutMaster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notesMaster" Target="notesMasters/notesMaster1.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base"/>
            <a:endParaRPr lang="zh-CN" altLang="en-US" strike="noStrike" noProof="1"/>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fontAlgn="base"/>
            <a:fld id="{0F9B84EA-7D68-4D60-9CB1-D50884785D1C}" type="datetimeFigureOut">
              <a:rPr lang="zh-CN" altLang="en-US" strike="noStrike" noProof="1" smtClean="0">
                <a:latin typeface="Calibri" panose="020F0502020204030204" pitchFamily="34" charset="0"/>
                <a:ea typeface="SimSun" panose="02010600030101010101" pitchFamily="2" charset="-122"/>
                <a:cs typeface="+mn-cs"/>
              </a:rPr>
            </a:fld>
            <a:endParaRPr lang="zh-CN" altLang="en-US" strike="noStrike" noProof="1"/>
          </a:p>
        </p:txBody>
      </p:sp>
      <p:sp>
        <p:nvSpPr>
          <p:cNvPr id="4" name="页脚占位符 3"/>
          <p:cNvSpPr>
            <a:spLocks noGrp="1"/>
          </p:cNvSpPr>
          <p:nvPr>
            <p:ph type="ftr" sz="quarter" idx="2"/>
          </p:nvPr>
        </p:nvSpPr>
        <p:spPr>
          <a:xfrm>
            <a:off x="0" y="8685213"/>
            <a:ext cx="2971800" cy="458788"/>
          </a:xfrm>
          <a:prstGeom prst="rect">
            <a:avLst/>
          </a:prstGeom>
        </p:spPr>
        <p:txBody>
          <a:bodyPr vert="horz" lIns="91440" tIns="45720" rIns="91440" bIns="45720" rtlCol="0" anchor="b"/>
          <a:lstStyle>
            <a:lvl1pPr algn="l">
              <a:defRPr sz="1200"/>
            </a:lvl1pPr>
          </a:lstStyle>
          <a:p>
            <a:pPr fontAlgn="base"/>
            <a:endParaRPr lang="zh-CN" altLang="en-US" strike="noStrike" noProof="1"/>
          </a:p>
        </p:txBody>
      </p:sp>
      <p:sp>
        <p:nvSpPr>
          <p:cNvPr id="5" name="灯片编号占位符 4"/>
          <p:cNvSpPr>
            <a:spLocks noGrp="1"/>
          </p:cNvSpPr>
          <p:nvPr>
            <p:ph type="sldNum" sz="quarter" idx="3"/>
          </p:nvPr>
        </p:nvSpPr>
        <p:spPr>
          <a:xfrm>
            <a:off x="3884613" y="8685213"/>
            <a:ext cx="2971800" cy="458788"/>
          </a:xfrm>
          <a:prstGeom prst="rect">
            <a:avLst/>
          </a:prstGeom>
        </p:spPr>
        <p:txBody>
          <a:bodyPr vert="horz" lIns="91440" tIns="45720" rIns="91440" bIns="45720" rtlCol="0" anchor="b"/>
          <a:lstStyle>
            <a:lvl1pPr algn="r">
              <a:defRPr sz="1200"/>
            </a:lvl1pPr>
          </a:lstStyle>
          <a:p>
            <a:pPr fontAlgn="base"/>
            <a:fld id="{8D4E0FC9-F1F8-4FAE-9988-3BA365CFD46F}" type="slidenum">
              <a:rPr lang="zh-CN" altLang="en-US" strike="noStrike" noProof="1" smtClean="0">
                <a:latin typeface="Calibri" panose="020F0502020204030204" pitchFamily="34" charset="0"/>
                <a:ea typeface="SimSun" panose="02010600030101010101" pitchFamily="2" charset="-122"/>
                <a:cs typeface="+mn-cs"/>
              </a:rPr>
            </a:fld>
            <a:endParaRPr lang="zh-CN" altLang="en-US" strike="noStrike" noProof="1"/>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jpeg>
</file>

<file path=ppt/media/image11.jpeg>
</file>

<file path=ppt/media/image12.png>
</file>

<file path=ppt/media/image13.png>
</file>

<file path=ppt/media/image14.png>
</file>

<file path=ppt/media/image15.png>
</file>

<file path=ppt/media/image16.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Click to edit Master text style</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457200" marR="0" lvl="1" indent="0" algn="l"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Second level</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914400" marR="0" lvl="2" indent="0" algn="l"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Third level</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371600" marR="0" lvl="3" indent="0" algn="l"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Fourth level</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828800" marR="0" lvl="4" indent="0" algn="l"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Fifth level</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marL="0" marR="0" lvl="0" indent="0" algn="r" defTabSz="914400" rtl="0" eaLnBrk="1" fontAlgn="auto" latinLnBrk="0" hangingPunct="1">
              <a:lnSpc>
                <a:spcPct val="100000"/>
              </a:lnSpc>
              <a:spcBef>
                <a:spcPts val="0"/>
              </a:spcBef>
              <a:spcAft>
                <a:spcPts val="0"/>
              </a:spcAft>
              <a:buClrTx/>
              <a:buSzTx/>
              <a:buFontTx/>
              <a:buNone/>
              <a:defRPr/>
            </a:pPr>
            <a:fld id="{B14CE756-243F-4F1D-ACDE-DF91BA0AA90B}" type="slidenum">
              <a:rPr kumimoji="0" lang="zh-CN" altLang="en-US" sz="1200" b="0" i="0" u="none" strike="noStrike" kern="1200" cap="none" spc="0" normalizeH="0" baseline="0" noProof="0" smtClean="0">
                <a:ln>
                  <a:noFill/>
                </a:ln>
                <a:solidFill>
                  <a:schemeClr val="tx1"/>
                </a:solidFill>
                <a:effectLst/>
                <a:uLnTx/>
                <a:uFillTx/>
                <a:latin typeface="+mn-lt"/>
                <a:ea typeface="+mn-ea"/>
                <a:cs typeface="+mn-cs"/>
              </a:rPr>
            </a:fld>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幻灯片图像占位符 1"/>
          <p:cNvSpPr>
            <a:spLocks noGrp="1" noRot="1" noChangeAspect="1" noTextEdit="1"/>
          </p:cNvSpPr>
          <p:nvPr>
            <p:ph type="sldImg"/>
          </p:nvPr>
        </p:nvSpPr>
        <p:spPr>
          <a:ln>
            <a:solidFill>
              <a:srgbClr val="000000"/>
            </a:solidFill>
            <a:miter/>
          </a:ln>
        </p:spPr>
      </p:sp>
      <p:sp>
        <p:nvSpPr>
          <p:cNvPr id="27650" name="备注占位符 2"/>
          <p:cNvSpPr>
            <a:spLocks noGrp="1"/>
          </p:cNvSpPr>
          <p:nvPr>
            <p:ph type="body"/>
          </p:nvPr>
        </p:nvSpPr>
        <p:spPr>
          <a:noFill/>
          <a:ln>
            <a:noFill/>
          </a:ln>
        </p:spPr>
        <p:txBody>
          <a:bodyPr wrap="square" lIns="91440" tIns="45720" rIns="91440" bIns="45720" anchor="t" anchorCtr="0"/>
          <a:p>
            <a:pPr lvl="0">
              <a:spcBef>
                <a:spcPct val="0"/>
              </a:spcBef>
            </a:pPr>
            <a:endParaRPr lang="zh-CN" altLang="en-US" dirty="0"/>
          </a:p>
        </p:txBody>
      </p:sp>
      <p:sp>
        <p:nvSpPr>
          <p:cNvPr id="27651" name="灯片编号占位符 3"/>
          <p:cNvSpPr txBox="1">
            <a:spLocks noGrp="1"/>
          </p:cNvSpPr>
          <p:nvPr>
            <p:ph type="sldNum" sz="quarter"/>
          </p:nvPr>
        </p:nvSpPr>
        <p:spPr>
          <a:xfrm>
            <a:off x="3884613" y="8685213"/>
            <a:ext cx="2971800" cy="458787"/>
          </a:xfrm>
          <a:prstGeom prst="rect">
            <a:avLst/>
          </a:prstGeom>
          <a:noFill/>
          <a:ln w="9525">
            <a:noFill/>
          </a:ln>
        </p:spPr>
        <p:txBody>
          <a:bodyPr lIns="91440" tIns="45720" rIns="91440" bIns="45720" anchor="b" anchorCtr="0"/>
          <a:p>
            <a:pPr lvl="0" indent="0" algn="r"/>
            <a:fld id="{9A0DB2DC-4C9A-4742-B13C-FB6460FD3503}" type="slidenum">
              <a:rPr lang="zh-CN" altLang="en-US" sz="1200" dirty="0">
                <a:latin typeface="Calibri" panose="020F0502020204030204" pitchFamily="34" charset="0"/>
                <a:ea typeface="SimSun" panose="02010600030101010101" pitchFamily="2" charset="-122"/>
              </a:rPr>
            </a:fld>
            <a:endParaRPr lang="zh-CN" altLang="en-US" sz="1200" dirty="0">
              <a:latin typeface="Calibri" panose="020F0502020204030204" pitchFamily="34" charset="0"/>
              <a:ea typeface="SimSun" panose="02010600030101010101" pitchFamily="2"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5400"/>
            </a:lvl1pPr>
          </a:lstStyle>
          <a:p>
            <a:pPr fontAlgn="auto"/>
            <a:r>
              <a:rPr lang="zh-CN" altLang="en-US" strike="noStrike" noProof="1" smtClean="0"/>
              <a:t>Click to edit Master title style</a:t>
            </a:r>
            <a:endParaRPr lang="zh-CN" altLang="en-US" strike="noStrike" noProof="1" smtClean="0"/>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auto"/>
            <a:r>
              <a:rPr lang="zh-CN" altLang="en-US" strike="noStrike" noProof="1" smtClean="0"/>
              <a:t>Click to edit Master text style</a:t>
            </a:r>
            <a:endParaRPr lang="zh-CN" altLang="en-US" strike="noStrike" noProof="1" smtClean="0"/>
          </a:p>
        </p:txBody>
      </p:sp>
      <p:sp>
        <p:nvSpPr>
          <p:cNvPr id="4" name="Date Placeholder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1299462A-56A1-4CA7-9872-BC813D1EAAB2}"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5_标题幻灯片">
    <p:bg>
      <p:bgPr>
        <a:solidFill>
          <a:srgbClr val="22202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vert="horz" lIns="91440" tIns="45720" rIns="91440" bIns="45720" rtlCol="0" anchor="ct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a:xfrm>
            <a:off x="4038600" y="6356350"/>
            <a:ext cx="4114800" cy="365125"/>
          </a:xfrm>
          <a:prstGeom prst="rect">
            <a:avLst/>
          </a:prstGeom>
        </p:spPr>
        <p:txBody>
          <a:bodyPr vert="horz" lIns="91440" tIns="45720" rIns="91440" bIns="45720"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vert="horz" lIns="91440" tIns="45720" rIns="91440" bIns="45720" rtlCol="0" anchor="ctr"/>
          <a:p>
            <a:pPr marL="0" marR="0" lvl="0" indent="0" algn="r" defTabSz="914400" rtl="0" eaLnBrk="1" fontAlgn="auto" latinLnBrk="0" hangingPunct="1">
              <a:lnSpc>
                <a:spcPct val="100000"/>
              </a:lnSpc>
              <a:spcBef>
                <a:spcPts val="0"/>
              </a:spcBef>
              <a:spcAft>
                <a:spcPts val="0"/>
              </a:spcAft>
              <a:buClrTx/>
              <a:buSzTx/>
              <a:buFontTx/>
              <a:buNone/>
              <a:defRPr/>
            </a:pPr>
            <a:fld id="{1299462A-56A1-4CA7-9872-BC813D1EAAB2}"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5_标题和内容">
    <p:bg>
      <p:bgPr>
        <a:solidFill>
          <a:srgbClr val="22202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vert="horz" lIns="91440" tIns="45720" rIns="91440" bIns="45720" rtlCol="0" anchor="ct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a:xfrm>
            <a:off x="4038600" y="6356350"/>
            <a:ext cx="4114800" cy="365125"/>
          </a:xfrm>
          <a:prstGeom prst="rect">
            <a:avLst/>
          </a:prstGeom>
        </p:spPr>
        <p:txBody>
          <a:bodyPr vert="horz" lIns="91440" tIns="45720" rIns="91440" bIns="45720"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vert="horz" lIns="91440" tIns="45720" rIns="91440" bIns="45720" rtlCol="0" anchor="ctr"/>
          <a:p>
            <a:pPr marL="0" marR="0" lvl="0" indent="0" algn="r" defTabSz="914400" rtl="0" eaLnBrk="1" fontAlgn="auto" latinLnBrk="0" hangingPunct="1">
              <a:lnSpc>
                <a:spcPct val="100000"/>
              </a:lnSpc>
              <a:spcBef>
                <a:spcPts val="0"/>
              </a:spcBef>
              <a:spcAft>
                <a:spcPts val="0"/>
              </a:spcAft>
              <a:buClrTx/>
              <a:buSzTx/>
              <a:buFontTx/>
              <a:buNone/>
              <a:defRPr/>
            </a:pPr>
            <a:fld id="{1299462A-56A1-4CA7-9872-BC813D1EAAB2}"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3_标题幻灯片">
    <p:bg>
      <p:bgPr>
        <a:solidFill>
          <a:srgbClr val="22202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vert="horz" lIns="91440" tIns="45720" rIns="91440" bIns="45720" rtlCol="0" anchor="ct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a:xfrm>
            <a:off x="4038600" y="6356350"/>
            <a:ext cx="4114800" cy="365125"/>
          </a:xfrm>
          <a:prstGeom prst="rect">
            <a:avLst/>
          </a:prstGeom>
        </p:spPr>
        <p:txBody>
          <a:bodyPr vert="horz" lIns="91440" tIns="45720" rIns="91440" bIns="45720"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vert="horz" lIns="91440" tIns="45720" rIns="91440" bIns="45720" rtlCol="0" anchor="ctr"/>
          <a:p>
            <a:pPr marL="0" marR="0" lvl="0" indent="0" algn="r" defTabSz="914400" rtl="0" eaLnBrk="1" fontAlgn="auto" latinLnBrk="0" hangingPunct="1">
              <a:lnSpc>
                <a:spcPct val="100000"/>
              </a:lnSpc>
              <a:spcBef>
                <a:spcPts val="0"/>
              </a:spcBef>
              <a:spcAft>
                <a:spcPts val="0"/>
              </a:spcAft>
              <a:buClrTx/>
              <a:buSzTx/>
              <a:buFontTx/>
              <a:buNone/>
              <a:defRPr/>
            </a:pPr>
            <a:fld id="{1299462A-56A1-4CA7-9872-BC813D1EAAB2}"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6_标题幻灯片">
    <p:bg>
      <p:bgPr>
        <a:solidFill>
          <a:srgbClr val="22202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vert="horz" lIns="91440" tIns="45720" rIns="91440" bIns="45720" rtlCol="0" anchor="ct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a:xfrm>
            <a:off x="4038600" y="6356350"/>
            <a:ext cx="4114800" cy="365125"/>
          </a:xfrm>
          <a:prstGeom prst="rect">
            <a:avLst/>
          </a:prstGeom>
        </p:spPr>
        <p:txBody>
          <a:bodyPr vert="horz" lIns="91440" tIns="45720" rIns="91440" bIns="45720"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vert="horz" lIns="91440" tIns="45720" rIns="91440" bIns="45720" rtlCol="0" anchor="ctr"/>
          <a:p>
            <a:pPr marL="0" marR="0" lvl="0" indent="0" algn="r" defTabSz="914400" rtl="0" eaLnBrk="1" fontAlgn="auto" latinLnBrk="0" hangingPunct="1">
              <a:lnSpc>
                <a:spcPct val="100000"/>
              </a:lnSpc>
              <a:spcBef>
                <a:spcPts val="0"/>
              </a:spcBef>
              <a:spcAft>
                <a:spcPts val="0"/>
              </a:spcAft>
              <a:buClrTx/>
              <a:buSzTx/>
              <a:buFontTx/>
              <a:buNone/>
              <a:defRPr/>
            </a:pPr>
            <a:fld id="{1299462A-56A1-4CA7-9872-BC813D1EAAB2}"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7_标题和内容">
    <p:bg>
      <p:bgPr>
        <a:solidFill>
          <a:srgbClr val="22202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vert="horz" lIns="91440" tIns="45720" rIns="91440" bIns="45720" rtlCol="0" anchor="ct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a:xfrm>
            <a:off x="4038600" y="6356350"/>
            <a:ext cx="4114800" cy="365125"/>
          </a:xfrm>
          <a:prstGeom prst="rect">
            <a:avLst/>
          </a:prstGeom>
        </p:spPr>
        <p:txBody>
          <a:bodyPr vert="horz" lIns="91440" tIns="45720" rIns="91440" bIns="45720"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vert="horz" lIns="91440" tIns="45720" rIns="91440" bIns="45720" rtlCol="0" anchor="ctr"/>
          <a:p>
            <a:pPr marL="0" marR="0" lvl="0" indent="0" algn="r" defTabSz="914400" rtl="0" eaLnBrk="1" fontAlgn="auto" latinLnBrk="0" hangingPunct="1">
              <a:lnSpc>
                <a:spcPct val="100000"/>
              </a:lnSpc>
              <a:spcBef>
                <a:spcPts val="0"/>
              </a:spcBef>
              <a:spcAft>
                <a:spcPts val="0"/>
              </a:spcAft>
              <a:buClrTx/>
              <a:buSzTx/>
              <a:buFontTx/>
              <a:buNone/>
              <a:defRPr/>
            </a:pPr>
            <a:fld id="{1299462A-56A1-4CA7-9872-BC813D1EAAB2}"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53_标题和内容">
    <p:bg>
      <p:bgPr>
        <a:solidFill>
          <a:srgbClr val="22202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vert="horz" lIns="91440" tIns="45720" rIns="91440" bIns="45720" rtlCol="0" anchor="ct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a:xfrm>
            <a:off x="4038600" y="6356350"/>
            <a:ext cx="4114800" cy="365125"/>
          </a:xfrm>
          <a:prstGeom prst="rect">
            <a:avLst/>
          </a:prstGeom>
        </p:spPr>
        <p:txBody>
          <a:bodyPr vert="horz" lIns="91440" tIns="45720" rIns="91440" bIns="45720"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vert="horz" lIns="91440" tIns="45720" rIns="91440" bIns="45720" rtlCol="0" anchor="ctr"/>
          <a:p>
            <a:pPr marL="0" marR="0" lvl="0" indent="0" algn="r" defTabSz="914400" rtl="0" eaLnBrk="1" fontAlgn="auto" latinLnBrk="0" hangingPunct="1">
              <a:lnSpc>
                <a:spcPct val="100000"/>
              </a:lnSpc>
              <a:spcBef>
                <a:spcPts val="0"/>
              </a:spcBef>
              <a:spcAft>
                <a:spcPts val="0"/>
              </a:spcAft>
              <a:buClrTx/>
              <a:buSzTx/>
              <a:buFontTx/>
              <a:buNone/>
              <a:defRPr/>
            </a:pPr>
            <a:fld id="{1299462A-56A1-4CA7-9872-BC813D1EAAB2}"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标题幻灯片">
    <p:bg>
      <p:bgPr>
        <a:solidFill>
          <a:srgbClr val="22202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vert="horz" lIns="91440" tIns="45720" rIns="91440" bIns="45720" rtlCol="0" anchor="ct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a:xfrm>
            <a:off x="4038600" y="6356350"/>
            <a:ext cx="4114800" cy="365125"/>
          </a:xfrm>
          <a:prstGeom prst="rect">
            <a:avLst/>
          </a:prstGeom>
        </p:spPr>
        <p:txBody>
          <a:bodyPr vert="horz" lIns="91440" tIns="45720" rIns="91440" bIns="45720"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vert="horz" lIns="91440" tIns="45720" rIns="91440" bIns="45720" rtlCol="0" anchor="ctr"/>
          <a:p>
            <a:pPr marL="0" marR="0" lvl="0" indent="0" algn="r" defTabSz="914400" rtl="0" eaLnBrk="1" fontAlgn="auto" latinLnBrk="0" hangingPunct="1">
              <a:lnSpc>
                <a:spcPct val="100000"/>
              </a:lnSpc>
              <a:spcBef>
                <a:spcPts val="0"/>
              </a:spcBef>
              <a:spcAft>
                <a:spcPts val="0"/>
              </a:spcAft>
              <a:buClrTx/>
              <a:buSzTx/>
              <a:buFontTx/>
              <a:buNone/>
              <a:defRPr/>
            </a:pPr>
            <a:fld id="{1299462A-56A1-4CA7-9872-BC813D1EAAB2}"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0_标题幻灯片">
    <p:bg>
      <p:bgPr>
        <a:solidFill>
          <a:srgbClr val="22202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vert="horz" lIns="91440" tIns="45720" rIns="91440" bIns="45720" rtlCol="0" anchor="ct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a:xfrm>
            <a:off x="4038600" y="6356350"/>
            <a:ext cx="4114800" cy="365125"/>
          </a:xfrm>
          <a:prstGeom prst="rect">
            <a:avLst/>
          </a:prstGeom>
        </p:spPr>
        <p:txBody>
          <a:bodyPr vert="horz" lIns="91440" tIns="45720" rIns="91440" bIns="45720"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vert="horz" lIns="91440" tIns="45720" rIns="91440" bIns="45720" rtlCol="0" anchor="ctr"/>
          <a:p>
            <a:pPr marL="0" marR="0" lvl="0" indent="0" algn="r" defTabSz="914400" rtl="0" eaLnBrk="1" fontAlgn="auto" latinLnBrk="0" hangingPunct="1">
              <a:lnSpc>
                <a:spcPct val="100000"/>
              </a:lnSpc>
              <a:spcBef>
                <a:spcPts val="0"/>
              </a:spcBef>
              <a:spcAft>
                <a:spcPts val="0"/>
              </a:spcAft>
              <a:buClrTx/>
              <a:buSzTx/>
              <a:buFontTx/>
              <a:buNone/>
              <a:defRPr/>
            </a:pPr>
            <a:fld id="{1299462A-56A1-4CA7-9872-BC813D1EAAB2}"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1_标题和内容">
    <p:bg>
      <p:bgPr>
        <a:solidFill>
          <a:srgbClr val="22202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vert="horz" lIns="91440" tIns="45720" rIns="91440" bIns="45720" rtlCol="0" anchor="ct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a:xfrm>
            <a:off x="4038600" y="6356350"/>
            <a:ext cx="4114800" cy="365125"/>
          </a:xfrm>
          <a:prstGeom prst="rect">
            <a:avLst/>
          </a:prstGeom>
        </p:spPr>
        <p:txBody>
          <a:bodyPr vert="horz" lIns="91440" tIns="45720" rIns="91440" bIns="45720"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vert="horz" lIns="91440" tIns="45720" rIns="91440" bIns="45720" rtlCol="0" anchor="ctr"/>
          <a:p>
            <a:pPr marL="0" marR="0" lvl="0" indent="0" algn="r" defTabSz="914400" rtl="0" eaLnBrk="1" fontAlgn="auto" latinLnBrk="0" hangingPunct="1">
              <a:lnSpc>
                <a:spcPct val="100000"/>
              </a:lnSpc>
              <a:spcBef>
                <a:spcPts val="0"/>
              </a:spcBef>
              <a:spcAft>
                <a:spcPts val="0"/>
              </a:spcAft>
              <a:buClrTx/>
              <a:buSzTx/>
              <a:buFontTx/>
              <a:buNone/>
              <a:defRPr/>
            </a:pPr>
            <a:fld id="{1299462A-56A1-4CA7-9872-BC813D1EAAB2}"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26_标题幻灯片">
    <p:bg>
      <p:bgPr>
        <a:solidFill>
          <a:srgbClr val="22202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vert="horz" lIns="91440" tIns="45720" rIns="91440" bIns="45720" rtlCol="0" anchor="ct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a:xfrm>
            <a:off x="4038600" y="6356350"/>
            <a:ext cx="4114800" cy="365125"/>
          </a:xfrm>
          <a:prstGeom prst="rect">
            <a:avLst/>
          </a:prstGeom>
        </p:spPr>
        <p:txBody>
          <a:bodyPr vert="horz" lIns="91440" tIns="45720" rIns="91440" bIns="45720"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vert="horz" lIns="91440" tIns="45720" rIns="91440" bIns="45720" rtlCol="0" anchor="ctr"/>
          <a:p>
            <a:pPr marL="0" marR="0" lvl="0" indent="0" algn="r" defTabSz="914400" rtl="0" eaLnBrk="1" fontAlgn="auto" latinLnBrk="0" hangingPunct="1">
              <a:lnSpc>
                <a:spcPct val="100000"/>
              </a:lnSpc>
              <a:spcBef>
                <a:spcPts val="0"/>
              </a:spcBef>
              <a:spcAft>
                <a:spcPts val="0"/>
              </a:spcAft>
              <a:buClrTx/>
              <a:buSzTx/>
              <a:buFontTx/>
              <a:buNone/>
              <a:defRPr/>
            </a:pPr>
            <a:fld id="{1299462A-56A1-4CA7-9872-BC813D1EAAB2}"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smtClean="0"/>
              <a:t>Click to edit Master title style</a:t>
            </a:r>
            <a:endParaRPr lang="zh-CN" altLang="en-US" strike="noStrike" noProof="1" smtClean="0"/>
          </a:p>
        </p:txBody>
      </p:sp>
      <p:sp>
        <p:nvSpPr>
          <p:cNvPr id="3" name="内容占位符 2"/>
          <p:cNvSpPr>
            <a:spLocks noGrp="1"/>
          </p:cNvSpPr>
          <p:nvPr>
            <p:ph idx="1" hasCustomPrompt="1"/>
          </p:nvPr>
        </p:nvSpPr>
        <p:spPr/>
        <p:txBody>
          <a:bodyPr/>
          <a:lstStyle/>
          <a:p>
            <a:pPr lvl="0" fontAlgn="auto"/>
            <a:r>
              <a:rPr lang="zh-CN" altLang="en-US" strike="noStrike" noProof="1" smtClean="0"/>
              <a:t>Click to edit Master text style</a:t>
            </a:r>
            <a:endParaRPr lang="zh-CN" altLang="en-US" strike="noStrike" noProof="1" smtClean="0"/>
          </a:p>
          <a:p>
            <a:pPr lvl="1" fontAlgn="auto"/>
            <a:r>
              <a:rPr lang="zh-CN" altLang="en-US" strike="noStrike" noProof="1" smtClean="0"/>
              <a:t>Second level</a:t>
            </a:r>
            <a:endParaRPr lang="zh-CN" altLang="en-US" strike="noStrike" noProof="1" smtClean="0"/>
          </a:p>
          <a:p>
            <a:pPr lvl="2" fontAlgn="auto"/>
            <a:r>
              <a:rPr lang="zh-CN" altLang="en-US" strike="noStrike" noProof="1" smtClean="0"/>
              <a:t>Third level</a:t>
            </a:r>
            <a:endParaRPr lang="zh-CN" altLang="en-US" strike="noStrike" noProof="1" smtClean="0"/>
          </a:p>
          <a:p>
            <a:pPr lvl="3" fontAlgn="auto"/>
            <a:r>
              <a:rPr lang="zh-CN" altLang="en-US" strike="noStrike" noProof="1" smtClean="0"/>
              <a:t>Fourth level</a:t>
            </a:r>
            <a:endParaRPr lang="zh-CN" altLang="en-US" strike="noStrike" noProof="1" smtClean="0"/>
          </a:p>
          <a:p>
            <a:pPr lvl="4" fontAlgn="auto"/>
            <a:r>
              <a:rPr lang="zh-CN" altLang="en-US" strike="noStrike" noProof="1" smtClean="0"/>
              <a:t>Fifth level</a:t>
            </a:r>
            <a:endParaRPr lang="zh-CN" altLang="en-US" strike="noStrike" noProof="1" smtClean="0"/>
          </a:p>
        </p:txBody>
      </p:sp>
      <p:sp>
        <p:nvSpPr>
          <p:cNvPr id="4" name="Date Placeholder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1299462A-56A1-4CA7-9872-BC813D1EAAB2}"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2_标题和内容">
    <p:bg>
      <p:bgPr>
        <a:solidFill>
          <a:srgbClr val="22202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vert="horz" lIns="91440" tIns="45720" rIns="91440" bIns="45720" rtlCol="0" anchor="ct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a:xfrm>
            <a:off x="4038600" y="6356350"/>
            <a:ext cx="4114800" cy="365125"/>
          </a:xfrm>
          <a:prstGeom prst="rect">
            <a:avLst/>
          </a:prstGeom>
        </p:spPr>
        <p:txBody>
          <a:bodyPr vert="horz" lIns="91440" tIns="45720" rIns="91440" bIns="45720"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vert="horz" lIns="91440" tIns="45720" rIns="91440" bIns="45720" rtlCol="0" anchor="ctr"/>
          <a:p>
            <a:pPr marL="0" marR="0" lvl="0" indent="0" algn="r" defTabSz="914400" rtl="0" eaLnBrk="1" fontAlgn="auto" latinLnBrk="0" hangingPunct="1">
              <a:lnSpc>
                <a:spcPct val="100000"/>
              </a:lnSpc>
              <a:spcBef>
                <a:spcPts val="0"/>
              </a:spcBef>
              <a:spcAft>
                <a:spcPts val="0"/>
              </a:spcAft>
              <a:buClrTx/>
              <a:buSzTx/>
              <a:buFontTx/>
              <a:buNone/>
              <a:defRPr/>
            </a:pPr>
            <a:fld id="{1299462A-56A1-4CA7-9872-BC813D1EAAB2}"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5_标题幻灯片">
    <p:bg>
      <p:bgPr>
        <a:solidFill>
          <a:srgbClr val="22202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vert="horz" lIns="91440" tIns="45720" rIns="91440" bIns="45720" rtlCol="0" anchor="ct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a:xfrm>
            <a:off x="4038600" y="6356350"/>
            <a:ext cx="4114800" cy="365125"/>
          </a:xfrm>
          <a:prstGeom prst="rect">
            <a:avLst/>
          </a:prstGeom>
        </p:spPr>
        <p:txBody>
          <a:bodyPr vert="horz" lIns="91440" tIns="45720" rIns="91440" bIns="45720"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vert="horz" lIns="91440" tIns="45720" rIns="91440" bIns="45720" rtlCol="0" anchor="ctr"/>
          <a:p>
            <a:pPr marL="0" marR="0" lvl="0" indent="0" algn="r" defTabSz="914400" rtl="0" eaLnBrk="1" fontAlgn="auto" latinLnBrk="0" hangingPunct="1">
              <a:lnSpc>
                <a:spcPct val="100000"/>
              </a:lnSpc>
              <a:spcBef>
                <a:spcPts val="0"/>
              </a:spcBef>
              <a:spcAft>
                <a:spcPts val="0"/>
              </a:spcAft>
              <a:buClrTx/>
              <a:buSzTx/>
              <a:buFontTx/>
              <a:buNone/>
              <a:defRPr/>
            </a:pPr>
            <a:fld id="{1299462A-56A1-4CA7-9872-BC813D1EAAB2}"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2_标题幻灯片">
    <p:bg>
      <p:bgPr>
        <a:solidFill>
          <a:srgbClr val="22202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vert="horz" lIns="91440" tIns="45720" rIns="91440" bIns="45720" rtlCol="0" anchor="ct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a:xfrm>
            <a:off x="4038600" y="6356350"/>
            <a:ext cx="4114800" cy="365125"/>
          </a:xfrm>
          <a:prstGeom prst="rect">
            <a:avLst/>
          </a:prstGeom>
        </p:spPr>
        <p:txBody>
          <a:bodyPr vert="horz" lIns="91440" tIns="45720" rIns="91440" bIns="45720"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vert="horz" lIns="91440" tIns="45720" rIns="91440" bIns="45720" rtlCol="0" anchor="ctr"/>
          <a:p>
            <a:pPr marL="0" marR="0" lvl="0" indent="0" algn="r" defTabSz="914400" rtl="0" eaLnBrk="1" fontAlgn="auto" latinLnBrk="0" hangingPunct="1">
              <a:lnSpc>
                <a:spcPct val="100000"/>
              </a:lnSpc>
              <a:spcBef>
                <a:spcPts val="0"/>
              </a:spcBef>
              <a:spcAft>
                <a:spcPts val="0"/>
              </a:spcAft>
              <a:buClrTx/>
              <a:buSzTx/>
              <a:buFontTx/>
              <a:buNone/>
              <a:defRPr/>
            </a:pPr>
            <a:fld id="{1299462A-56A1-4CA7-9872-BC813D1EAAB2}"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9_标题幻灯片">
    <p:bg>
      <p:bgPr>
        <a:solidFill>
          <a:srgbClr val="22202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vert="horz" lIns="91440" tIns="45720" rIns="91440" bIns="45720" rtlCol="0" anchor="ct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a:xfrm>
            <a:off x="4038600" y="6356350"/>
            <a:ext cx="4114800" cy="365125"/>
          </a:xfrm>
          <a:prstGeom prst="rect">
            <a:avLst/>
          </a:prstGeom>
        </p:spPr>
        <p:txBody>
          <a:bodyPr vert="horz" lIns="91440" tIns="45720" rIns="91440" bIns="45720"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vert="horz" lIns="91440" tIns="45720" rIns="91440" bIns="45720" rtlCol="0" anchor="ctr"/>
          <a:p>
            <a:pPr marL="0" marR="0" lvl="0" indent="0" algn="r" defTabSz="914400" rtl="0" eaLnBrk="1" fontAlgn="auto" latinLnBrk="0" hangingPunct="1">
              <a:lnSpc>
                <a:spcPct val="100000"/>
              </a:lnSpc>
              <a:spcBef>
                <a:spcPts val="0"/>
              </a:spcBef>
              <a:spcAft>
                <a:spcPts val="0"/>
              </a:spcAft>
              <a:buClrTx/>
              <a:buSzTx/>
              <a:buFontTx/>
              <a:buNone/>
              <a:defRPr/>
            </a:pPr>
            <a:fld id="{1299462A-56A1-4CA7-9872-BC813D1EAAB2}"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标题幻灯片">
    <p:bg>
      <p:bgPr>
        <a:solidFill>
          <a:srgbClr val="22202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vert="horz" lIns="91440" tIns="45720" rIns="91440" bIns="45720" rtlCol="0" anchor="ct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a:xfrm>
            <a:off x="4038600" y="6356350"/>
            <a:ext cx="4114800" cy="365125"/>
          </a:xfrm>
          <a:prstGeom prst="rect">
            <a:avLst/>
          </a:prstGeom>
        </p:spPr>
        <p:txBody>
          <a:bodyPr vert="horz" lIns="91440" tIns="45720" rIns="91440" bIns="45720"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vert="horz" lIns="91440" tIns="45720" rIns="91440" bIns="45720" rtlCol="0" anchor="ctr"/>
          <a:p>
            <a:pPr marL="0" marR="0" lvl="0" indent="0" algn="r" defTabSz="914400" rtl="0" eaLnBrk="1" fontAlgn="auto" latinLnBrk="0" hangingPunct="1">
              <a:lnSpc>
                <a:spcPct val="100000"/>
              </a:lnSpc>
              <a:spcBef>
                <a:spcPts val="0"/>
              </a:spcBef>
              <a:spcAft>
                <a:spcPts val="0"/>
              </a:spcAft>
              <a:buClrTx/>
              <a:buSzTx/>
              <a:buFontTx/>
              <a:buNone/>
              <a:defRPr/>
            </a:pPr>
            <a:fld id="{1299462A-56A1-4CA7-9872-BC813D1EAAB2}"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7_标题和内容">
    <p:bg>
      <p:bgPr>
        <a:solidFill>
          <a:srgbClr val="22202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vert="horz" lIns="91440" tIns="45720" rIns="91440" bIns="45720" rtlCol="0" anchor="ct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a:xfrm>
            <a:off x="4038600" y="6356350"/>
            <a:ext cx="4114800" cy="365125"/>
          </a:xfrm>
          <a:prstGeom prst="rect">
            <a:avLst/>
          </a:prstGeom>
        </p:spPr>
        <p:txBody>
          <a:bodyPr vert="horz" lIns="91440" tIns="45720" rIns="91440" bIns="45720"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vert="horz" lIns="91440" tIns="45720" rIns="91440" bIns="45720" rtlCol="0" anchor="ctr"/>
          <a:p>
            <a:pPr marL="0" marR="0" lvl="0" indent="0" algn="r" defTabSz="914400" rtl="0" eaLnBrk="1" fontAlgn="auto" latinLnBrk="0" hangingPunct="1">
              <a:lnSpc>
                <a:spcPct val="100000"/>
              </a:lnSpc>
              <a:spcBef>
                <a:spcPts val="0"/>
              </a:spcBef>
              <a:spcAft>
                <a:spcPts val="0"/>
              </a:spcAft>
              <a:buClrTx/>
              <a:buSzTx/>
              <a:buFontTx/>
              <a:buNone/>
              <a:defRPr/>
            </a:pPr>
            <a:fld id="{1299462A-56A1-4CA7-9872-BC813D1EAAB2}"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48_标题和内容">
    <p:bg>
      <p:bgPr>
        <a:solidFill>
          <a:srgbClr val="22202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vert="horz" lIns="91440" tIns="45720" rIns="91440" bIns="45720" rtlCol="0" anchor="ct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a:xfrm>
            <a:off x="4038600" y="6356350"/>
            <a:ext cx="4114800" cy="365125"/>
          </a:xfrm>
          <a:prstGeom prst="rect">
            <a:avLst/>
          </a:prstGeom>
        </p:spPr>
        <p:txBody>
          <a:bodyPr vert="horz" lIns="91440" tIns="45720" rIns="91440" bIns="45720"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vert="horz" lIns="91440" tIns="45720" rIns="91440" bIns="45720" rtlCol="0" anchor="ctr"/>
          <a:p>
            <a:pPr marL="0" marR="0" lvl="0" indent="0" algn="r" defTabSz="914400" rtl="0" eaLnBrk="1" fontAlgn="auto" latinLnBrk="0" hangingPunct="1">
              <a:lnSpc>
                <a:spcPct val="100000"/>
              </a:lnSpc>
              <a:spcBef>
                <a:spcPts val="0"/>
              </a:spcBef>
              <a:spcAft>
                <a:spcPts val="0"/>
              </a:spcAft>
              <a:buClrTx/>
              <a:buSzTx/>
              <a:buFontTx/>
              <a:buNone/>
              <a:defRPr/>
            </a:pPr>
            <a:fld id="{1299462A-56A1-4CA7-9872-BC813D1EAAB2}"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0" Type="http://schemas.openxmlformats.org/officeDocument/2006/relationships/theme" Target="../theme/theme1.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22021"/>
        </a:solidFill>
        <a:effectLst/>
      </p:bgPr>
    </p:bg>
    <p:spTree>
      <p:nvGrpSpPr>
        <p:cNvPr id="1" name=""/>
        <p:cNvGrpSpPr/>
        <p:nvPr/>
      </p:nvGrpSpPr>
      <p:grpSpPr/>
      <p:sp>
        <p:nvSpPr>
          <p:cNvPr id="1026" name="标题占位符 1"/>
          <p:cNvSpPr>
            <a:spLocks noGrp="1"/>
          </p:cNvSpPr>
          <p:nvPr>
            <p:ph type="title"/>
          </p:nvPr>
        </p:nvSpPr>
        <p:spPr>
          <a:xfrm>
            <a:off x="838200" y="365125"/>
            <a:ext cx="10515600" cy="1325563"/>
          </a:xfrm>
          <a:prstGeom prst="rect">
            <a:avLst/>
          </a:prstGeom>
          <a:noFill/>
          <a:ln w="9525">
            <a:noFill/>
          </a:ln>
        </p:spPr>
        <p:txBody>
          <a:bodyPr anchor="ctr" anchorCtr="0"/>
          <a:p>
            <a:pPr lvl="0"/>
            <a:r>
              <a:rPr lang="zh-CN" altLang="en-US" dirty="0"/>
              <a:t>Click to edit Master title style</a:t>
            </a:r>
            <a:endParaRPr lang="zh-CN" altLang="en-US" dirty="0"/>
          </a:p>
        </p:txBody>
      </p:sp>
      <p:sp>
        <p:nvSpPr>
          <p:cNvPr id="1027" name="文本占位符 2"/>
          <p:cNvSpPr>
            <a:spLocks noGrp="1"/>
          </p:cNvSpPr>
          <p:nvPr>
            <p:ph type="body"/>
          </p:nvPr>
        </p:nvSpPr>
        <p:spPr>
          <a:xfrm>
            <a:off x="838200" y="1825625"/>
            <a:ext cx="10515600" cy="4351338"/>
          </a:xfrm>
          <a:prstGeom prst="rect">
            <a:avLst/>
          </a:prstGeom>
          <a:noFill/>
          <a:ln w="9525">
            <a:noFill/>
          </a:ln>
        </p:spPr>
        <p:txBody>
          <a:bodyPr anchor="t" anchorCtr="0"/>
          <a:p>
            <a:pPr lvl="0" indent="-228600"/>
            <a:r>
              <a:rPr lang="zh-CN" altLang="en-US" dirty="0"/>
              <a:t>Click to edit Master text style</a:t>
            </a:r>
            <a:endParaRPr lang="zh-CN" altLang="en-US" dirty="0"/>
          </a:p>
          <a:p>
            <a:pPr lvl="1" indent="-228600"/>
            <a:r>
              <a:rPr lang="zh-CN" altLang="en-US" dirty="0"/>
              <a:t>Second level</a:t>
            </a:r>
            <a:endParaRPr lang="zh-CN" altLang="en-US" dirty="0"/>
          </a:p>
          <a:p>
            <a:pPr lvl="2" indent="-228600"/>
            <a:r>
              <a:rPr lang="zh-CN" altLang="en-US" dirty="0"/>
              <a:t>Third level</a:t>
            </a:r>
            <a:endParaRPr lang="zh-CN" altLang="en-US" dirty="0"/>
          </a:p>
          <a:p>
            <a:pPr lvl="3" indent="-228600"/>
            <a:r>
              <a:rPr lang="zh-CN" altLang="en-US" dirty="0"/>
              <a:t>Fourth level</a:t>
            </a:r>
            <a:endParaRPr lang="zh-CN" altLang="en-US" dirty="0"/>
          </a:p>
          <a:p>
            <a:pPr lvl="4" indent="-228600"/>
            <a:r>
              <a:rPr lang="zh-CN" altLang="en-US" dirty="0"/>
              <a:t>Fifth level</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1299462A-56A1-4CA7-9872-BC813D1EAAB2}"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6.GIF"/></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10.jpeg"/><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0" y="1137603"/>
            <a:ext cx="393700" cy="1300163"/>
          </a:xfrm>
          <a:prstGeom prst="rect">
            <a:avLst/>
          </a:prstGeom>
          <a:solidFill>
            <a:srgbClr val="A032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21506" name="组合 5"/>
          <p:cNvGrpSpPr/>
          <p:nvPr/>
        </p:nvGrpSpPr>
        <p:grpSpPr>
          <a:xfrm>
            <a:off x="865823" y="1372870"/>
            <a:ext cx="8857616" cy="4476749"/>
            <a:chOff x="5459483" y="639267"/>
            <a:chExt cx="8858867" cy="4476197"/>
          </a:xfrm>
        </p:grpSpPr>
        <p:sp>
          <p:nvSpPr>
            <p:cNvPr id="21507" name="文本框 8"/>
            <p:cNvSpPr txBox="1"/>
            <p:nvPr/>
          </p:nvSpPr>
          <p:spPr>
            <a:xfrm>
              <a:off x="5459483" y="639267"/>
              <a:ext cx="6387414" cy="829843"/>
            </a:xfrm>
            <a:prstGeom prst="rect">
              <a:avLst/>
            </a:prstGeom>
            <a:noFill/>
            <a:ln w="9525">
              <a:noFill/>
            </a:ln>
          </p:spPr>
          <p:txBody>
            <a:bodyPr anchor="t" anchorCtr="0">
              <a:spAutoFit/>
            </a:bodyPr>
            <a:p>
              <a:pPr>
                <a:buFont typeface="Arial" panose="020B0604020202020204" pitchFamily="34" charset="0"/>
              </a:pPr>
              <a:r>
                <a:rPr lang="en-US" altLang="zh-CN" sz="4800" dirty="0">
                  <a:solidFill>
                    <a:schemeClr val="bg1"/>
                  </a:solidFill>
                  <a:latin typeface="Microsoft YaHei" panose="020B0503020204020204" pitchFamily="34" charset="-122"/>
                  <a:ea typeface="Microsoft YaHei" panose="020B0503020204020204" pitchFamily="34" charset="-122"/>
                </a:rPr>
                <a:t>Báo cáo môn</a:t>
              </a:r>
              <a:endParaRPr lang="en-US" altLang="zh-CN" sz="4800" dirty="0">
                <a:solidFill>
                  <a:schemeClr val="bg1"/>
                </a:solidFill>
                <a:latin typeface="Microsoft YaHei" panose="020B0503020204020204" pitchFamily="34" charset="-122"/>
                <a:ea typeface="Microsoft YaHei" panose="020B0503020204020204" pitchFamily="34" charset="-122"/>
              </a:endParaRPr>
            </a:p>
          </p:txBody>
        </p:sp>
        <p:sp>
          <p:nvSpPr>
            <p:cNvPr id="21508" name="文本框 10"/>
            <p:cNvSpPr txBox="1"/>
            <p:nvPr/>
          </p:nvSpPr>
          <p:spPr>
            <a:xfrm>
              <a:off x="8689550" y="2716095"/>
              <a:ext cx="5628800" cy="2399369"/>
            </a:xfrm>
            <a:prstGeom prst="rect">
              <a:avLst/>
            </a:prstGeom>
            <a:noFill/>
            <a:ln w="9525">
              <a:noFill/>
            </a:ln>
          </p:spPr>
          <p:txBody>
            <a:bodyPr wrap="square" anchor="t" anchorCtr="0">
              <a:spAutoFit/>
            </a:bodyPr>
            <a:p>
              <a:pPr>
                <a:lnSpc>
                  <a:spcPct val="150000"/>
                </a:lnSpc>
                <a:buFont typeface="Arial" panose="020B0604020202020204" pitchFamily="34" charset="0"/>
              </a:pPr>
              <a:r>
                <a:rPr lang="en-US" altLang="zh-CN" sz="2000" b="1" dirty="0">
                  <a:solidFill>
                    <a:schemeClr val="bg1"/>
                  </a:solidFill>
                  <a:latin typeface="Microsoft YaHei" panose="020B0503020204020204" pitchFamily="34" charset="-122"/>
                  <a:ea typeface="Microsoft YaHei" panose="020B0503020204020204" pitchFamily="34" charset="-122"/>
                </a:rPr>
                <a:t>Nhóm : </a:t>
              </a:r>
              <a:r>
                <a:rPr lang="en-US" altLang="zh-CN" sz="2000" dirty="0">
                  <a:solidFill>
                    <a:schemeClr val="bg1"/>
                  </a:solidFill>
                  <a:latin typeface="Microsoft YaHei" panose="020B0503020204020204" pitchFamily="34" charset="-122"/>
                  <a:ea typeface="Microsoft YaHei" panose="020B0503020204020204" pitchFamily="34" charset="-122"/>
                </a:rPr>
                <a:t>1</a:t>
              </a:r>
              <a:endParaRPr lang="en-US" altLang="zh-CN" sz="2000" dirty="0">
                <a:solidFill>
                  <a:schemeClr val="bg1"/>
                </a:solidFill>
                <a:latin typeface="Microsoft YaHei" panose="020B0503020204020204" pitchFamily="34" charset="-122"/>
                <a:ea typeface="Microsoft YaHei" panose="020B0503020204020204" pitchFamily="34" charset="-122"/>
              </a:endParaRPr>
            </a:p>
            <a:p>
              <a:pPr>
                <a:lnSpc>
                  <a:spcPct val="150000"/>
                </a:lnSpc>
                <a:buFont typeface="Arial" panose="020B0604020202020204" pitchFamily="34" charset="0"/>
              </a:pPr>
              <a:r>
                <a:rPr lang="en-US" altLang="zh-CN" sz="2000" b="1" dirty="0">
                  <a:solidFill>
                    <a:schemeClr val="bg1"/>
                  </a:solidFill>
                  <a:latin typeface="Microsoft YaHei" panose="020B0503020204020204" pitchFamily="34" charset="-122"/>
                  <a:ea typeface="Microsoft YaHei" panose="020B0503020204020204" pitchFamily="34" charset="-122"/>
                </a:rPr>
                <a:t>Thành viên nhóm :</a:t>
              </a:r>
              <a:endParaRPr lang="en-US" altLang="zh-CN" sz="2000" b="1" dirty="0">
                <a:solidFill>
                  <a:schemeClr val="bg1"/>
                </a:solidFill>
                <a:latin typeface="Microsoft YaHei" panose="020B0503020204020204" pitchFamily="34" charset="-122"/>
                <a:ea typeface="Microsoft YaHei" panose="020B0503020204020204" pitchFamily="34" charset="-122"/>
              </a:endParaRPr>
            </a:p>
            <a:p>
              <a:pPr marL="457200" indent="-457200">
                <a:lnSpc>
                  <a:spcPct val="150000"/>
                </a:lnSpc>
                <a:buFont typeface="Arial" panose="020B0604020202020204" pitchFamily="34" charset="0"/>
                <a:buChar char="•"/>
              </a:pPr>
              <a:r>
                <a:rPr lang="en-US" altLang="zh-CN" sz="2000" dirty="0">
                  <a:solidFill>
                    <a:schemeClr val="bg1"/>
                  </a:solidFill>
                  <a:latin typeface="Microsoft YaHei" panose="020B0503020204020204" pitchFamily="34" charset="-122"/>
                  <a:ea typeface="Microsoft YaHei" panose="020B0503020204020204" pitchFamily="34" charset="-122"/>
                </a:rPr>
                <a:t>Lê Sĩ Khang - 12001053</a:t>
              </a:r>
              <a:endParaRPr lang="en-US" altLang="zh-CN" sz="2000" dirty="0">
                <a:solidFill>
                  <a:schemeClr val="bg1"/>
                </a:solidFill>
                <a:latin typeface="Microsoft YaHei" panose="020B0503020204020204" pitchFamily="34" charset="-122"/>
                <a:ea typeface="Microsoft YaHei" panose="020B0503020204020204" pitchFamily="34" charset="-122"/>
              </a:endParaRPr>
            </a:p>
            <a:p>
              <a:pPr marL="457200" indent="-457200">
                <a:lnSpc>
                  <a:spcPct val="150000"/>
                </a:lnSpc>
                <a:buFont typeface="Arial" panose="020B0604020202020204" pitchFamily="34" charset="0"/>
                <a:buChar char="•"/>
              </a:pPr>
              <a:r>
                <a:rPr lang="en-US" altLang="zh-CN" sz="2000" dirty="0">
                  <a:solidFill>
                    <a:schemeClr val="bg1"/>
                  </a:solidFill>
                  <a:latin typeface="Microsoft YaHei" panose="020B0503020204020204" pitchFamily="34" charset="-122"/>
                  <a:ea typeface="Microsoft YaHei" panose="020B0503020204020204" pitchFamily="34" charset="-122"/>
                </a:rPr>
                <a:t>Võ Ngọc Khánh - 12001048</a:t>
              </a:r>
              <a:endParaRPr lang="en-US" altLang="zh-CN" sz="2000" dirty="0">
                <a:solidFill>
                  <a:schemeClr val="bg1"/>
                </a:solidFill>
                <a:latin typeface="Microsoft YaHei" panose="020B0503020204020204" pitchFamily="34" charset="-122"/>
                <a:ea typeface="Microsoft YaHei" panose="020B0503020204020204" pitchFamily="34" charset="-122"/>
              </a:endParaRPr>
            </a:p>
            <a:p>
              <a:pPr marL="457200" indent="-457200">
                <a:lnSpc>
                  <a:spcPct val="150000"/>
                </a:lnSpc>
                <a:buFont typeface="Arial" panose="020B0604020202020204" pitchFamily="34" charset="0"/>
                <a:buChar char="•"/>
              </a:pPr>
              <a:r>
                <a:rPr lang="en-US" altLang="zh-CN" sz="2000" dirty="0">
                  <a:solidFill>
                    <a:schemeClr val="bg1"/>
                  </a:solidFill>
                  <a:latin typeface="Microsoft YaHei" panose="020B0503020204020204" pitchFamily="34" charset="-122"/>
                  <a:ea typeface="Microsoft YaHei" panose="020B0503020204020204" pitchFamily="34" charset="-122"/>
                </a:rPr>
                <a:t>Nguyễn Phước Tuấn -12001040</a:t>
              </a:r>
              <a:endParaRPr lang="en-US" altLang="zh-CN" sz="2000" dirty="0">
                <a:solidFill>
                  <a:schemeClr val="bg1"/>
                </a:solidFill>
                <a:latin typeface="Microsoft YaHei" panose="020B0503020204020204" pitchFamily="34" charset="-122"/>
                <a:ea typeface="Microsoft YaHei" panose="020B0503020204020204" pitchFamily="34" charset="-122"/>
              </a:endParaRPr>
            </a:p>
          </p:txBody>
        </p:sp>
      </p:grpSp>
      <p:sp>
        <p:nvSpPr>
          <p:cNvPr id="11" name="矩形 10"/>
          <p:cNvSpPr/>
          <p:nvPr/>
        </p:nvSpPr>
        <p:spPr>
          <a:xfrm>
            <a:off x="11023600" y="0"/>
            <a:ext cx="1168400" cy="1168400"/>
          </a:xfrm>
          <a:prstGeom prst="rect">
            <a:avLst/>
          </a:prstGeom>
          <a:solidFill>
            <a:schemeClr val="bg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a:off x="10039350" y="990600"/>
            <a:ext cx="1168400" cy="1168400"/>
          </a:xfrm>
          <a:prstGeom prst="rect">
            <a:avLst/>
          </a:prstGeom>
          <a:solidFill>
            <a:schemeClr val="bg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3" name="矩形 12"/>
          <p:cNvSpPr/>
          <p:nvPr/>
        </p:nvSpPr>
        <p:spPr>
          <a:xfrm>
            <a:off x="11277600" y="1231900"/>
            <a:ext cx="342900" cy="342900"/>
          </a:xfrm>
          <a:prstGeom prst="rect">
            <a:avLst/>
          </a:prstGeom>
          <a:solidFill>
            <a:schemeClr val="bg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4" name="矩形 13"/>
          <p:cNvSpPr/>
          <p:nvPr/>
        </p:nvSpPr>
        <p:spPr>
          <a:xfrm>
            <a:off x="11207750" y="2159000"/>
            <a:ext cx="469900" cy="469900"/>
          </a:xfrm>
          <a:prstGeom prst="rect">
            <a:avLst/>
          </a:prstGeom>
          <a:solidFill>
            <a:schemeClr val="bg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4"/>
          <p:cNvSpPr/>
          <p:nvPr/>
        </p:nvSpPr>
        <p:spPr>
          <a:xfrm>
            <a:off x="9613900" y="2628900"/>
            <a:ext cx="1593850" cy="1593850"/>
          </a:xfrm>
          <a:prstGeom prst="rect">
            <a:avLst/>
          </a:prstGeom>
          <a:solidFill>
            <a:schemeClr val="bg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6" name="矩形 15"/>
          <p:cNvSpPr/>
          <p:nvPr/>
        </p:nvSpPr>
        <p:spPr>
          <a:xfrm>
            <a:off x="10941050" y="3913188"/>
            <a:ext cx="965200" cy="965200"/>
          </a:xfrm>
          <a:prstGeom prst="rect">
            <a:avLst/>
          </a:prstGeom>
          <a:solidFill>
            <a:schemeClr val="bg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7" name="矩形 16"/>
          <p:cNvSpPr/>
          <p:nvPr/>
        </p:nvSpPr>
        <p:spPr>
          <a:xfrm>
            <a:off x="10744200" y="4779963"/>
            <a:ext cx="393700" cy="393700"/>
          </a:xfrm>
          <a:prstGeom prst="rect">
            <a:avLst/>
          </a:prstGeom>
          <a:solidFill>
            <a:schemeClr val="bg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8" name="矩形 17"/>
          <p:cNvSpPr/>
          <p:nvPr/>
        </p:nvSpPr>
        <p:spPr>
          <a:xfrm>
            <a:off x="9290050" y="2438400"/>
            <a:ext cx="508000" cy="508000"/>
          </a:xfrm>
          <a:prstGeom prst="rect">
            <a:avLst/>
          </a:prstGeom>
          <a:solidFill>
            <a:schemeClr val="bg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 name="Text Box 1"/>
          <p:cNvSpPr txBox="1"/>
          <p:nvPr/>
        </p:nvSpPr>
        <p:spPr>
          <a:xfrm>
            <a:off x="956945" y="2424430"/>
            <a:ext cx="4228465" cy="521970"/>
          </a:xfrm>
          <a:prstGeom prst="rect">
            <a:avLst/>
          </a:prstGeom>
          <a:noFill/>
        </p:spPr>
        <p:txBody>
          <a:bodyPr wrap="none" rtlCol="0">
            <a:spAutoFit/>
          </a:bodyPr>
          <a:p>
            <a:r>
              <a:rPr lang="en-US" sz="2800" b="1">
                <a:solidFill>
                  <a:schemeClr val="bg1"/>
                </a:solidFill>
              </a:rPr>
              <a:t>Môn học </a:t>
            </a:r>
            <a:r>
              <a:rPr lang="en-US" sz="2800" b="1">
                <a:solidFill>
                  <a:schemeClr val="bg1"/>
                </a:solidFill>
                <a:latin typeface="Microsoft YaHei" panose="020B0503020204020204" pitchFamily="34" charset="-122"/>
                <a:ea typeface="Microsoft YaHei" panose="020B0503020204020204" pitchFamily="34" charset="-122"/>
              </a:rPr>
              <a:t>: </a:t>
            </a:r>
            <a:r>
              <a:rPr lang="en-US" sz="2800">
                <a:solidFill>
                  <a:schemeClr val="bg1"/>
                </a:solidFill>
              </a:rPr>
              <a:t>Lập trình di động</a:t>
            </a:r>
            <a:endParaRPr lang="en-US" sz="280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 name="矩形 10"/>
          <p:cNvSpPr/>
          <p:nvPr/>
        </p:nvSpPr>
        <p:spPr>
          <a:xfrm>
            <a:off x="11023600" y="0"/>
            <a:ext cx="1168400" cy="1168400"/>
          </a:xfrm>
          <a:prstGeom prst="rect">
            <a:avLst/>
          </a:prstGeom>
          <a:solidFill>
            <a:schemeClr val="bg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a:off x="10039350" y="990600"/>
            <a:ext cx="1168400" cy="1168400"/>
          </a:xfrm>
          <a:prstGeom prst="rect">
            <a:avLst/>
          </a:prstGeom>
          <a:solidFill>
            <a:schemeClr val="bg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3" name="矩形 12"/>
          <p:cNvSpPr/>
          <p:nvPr/>
        </p:nvSpPr>
        <p:spPr>
          <a:xfrm>
            <a:off x="11277600" y="1231900"/>
            <a:ext cx="342900" cy="342900"/>
          </a:xfrm>
          <a:prstGeom prst="rect">
            <a:avLst/>
          </a:prstGeom>
          <a:solidFill>
            <a:schemeClr val="bg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4" name="矩形 13"/>
          <p:cNvSpPr/>
          <p:nvPr/>
        </p:nvSpPr>
        <p:spPr>
          <a:xfrm>
            <a:off x="11207750" y="2159000"/>
            <a:ext cx="469900" cy="469900"/>
          </a:xfrm>
          <a:prstGeom prst="rect">
            <a:avLst/>
          </a:prstGeom>
          <a:solidFill>
            <a:schemeClr val="bg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4"/>
          <p:cNvSpPr/>
          <p:nvPr/>
        </p:nvSpPr>
        <p:spPr>
          <a:xfrm>
            <a:off x="9632950" y="2628900"/>
            <a:ext cx="1593850" cy="1593850"/>
          </a:xfrm>
          <a:prstGeom prst="rect">
            <a:avLst/>
          </a:prstGeom>
          <a:solidFill>
            <a:schemeClr val="bg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6" name="矩形 15"/>
          <p:cNvSpPr/>
          <p:nvPr/>
        </p:nvSpPr>
        <p:spPr>
          <a:xfrm>
            <a:off x="10941050" y="3913188"/>
            <a:ext cx="965200" cy="965200"/>
          </a:xfrm>
          <a:prstGeom prst="rect">
            <a:avLst/>
          </a:prstGeom>
          <a:solidFill>
            <a:schemeClr val="bg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7" name="矩形 16"/>
          <p:cNvSpPr/>
          <p:nvPr/>
        </p:nvSpPr>
        <p:spPr>
          <a:xfrm>
            <a:off x="10744200" y="4779963"/>
            <a:ext cx="393700" cy="393700"/>
          </a:xfrm>
          <a:prstGeom prst="rect">
            <a:avLst/>
          </a:prstGeom>
          <a:solidFill>
            <a:schemeClr val="bg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8" name="矩形 17"/>
          <p:cNvSpPr/>
          <p:nvPr/>
        </p:nvSpPr>
        <p:spPr>
          <a:xfrm>
            <a:off x="9290050" y="2438400"/>
            <a:ext cx="508000" cy="508000"/>
          </a:xfrm>
          <a:prstGeom prst="rect">
            <a:avLst/>
          </a:prstGeom>
          <a:solidFill>
            <a:schemeClr val="bg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pic>
        <p:nvPicPr>
          <p:cNvPr id="2" name="Picture 1" descr="gif"/>
          <p:cNvPicPr>
            <a:picLocks noChangeAspect="1"/>
          </p:cNvPicPr>
          <p:nvPr/>
        </p:nvPicPr>
        <p:blipFill>
          <a:blip r:embed="rId1"/>
          <a:stretch>
            <a:fillRect/>
          </a:stretch>
        </p:blipFill>
        <p:spPr>
          <a:xfrm>
            <a:off x="3429000" y="471170"/>
            <a:ext cx="5334000" cy="546735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2529" name="图片 3"/>
          <p:cNvPicPr>
            <a:picLocks noChangeAspect="1"/>
          </p:cNvPicPr>
          <p:nvPr/>
        </p:nvPicPr>
        <p:blipFill>
          <a:blip r:embed="rId1"/>
          <a:srcRect l="-391"/>
          <a:stretch>
            <a:fillRect/>
          </a:stretch>
        </p:blipFill>
        <p:spPr>
          <a:xfrm>
            <a:off x="-241617" y="-317"/>
            <a:ext cx="12433300" cy="6858000"/>
          </a:xfrm>
          <a:prstGeom prst="rect">
            <a:avLst/>
          </a:prstGeom>
          <a:noFill/>
          <a:ln w="9525">
            <a:noFill/>
          </a:ln>
        </p:spPr>
      </p:pic>
      <p:sp>
        <p:nvSpPr>
          <p:cNvPr id="30" name="任意多边形 29"/>
          <p:cNvSpPr/>
          <p:nvPr/>
        </p:nvSpPr>
        <p:spPr>
          <a:xfrm rot="5400000" flipH="1" flipV="1">
            <a:off x="5554663" y="179388"/>
            <a:ext cx="6499225" cy="6858000"/>
          </a:xfrm>
          <a:custGeom>
            <a:avLst/>
            <a:gdLst>
              <a:gd name="connsiteX0" fmla="*/ 0 w 6498506"/>
              <a:gd name="connsiteY0" fmla="*/ 6858000 h 6858000"/>
              <a:gd name="connsiteX1" fmla="*/ 6498506 w 6498506"/>
              <a:gd name="connsiteY1" fmla="*/ 6858000 h 6858000"/>
              <a:gd name="connsiteX2" fmla="*/ 283086 w 6498506"/>
              <a:gd name="connsiteY2" fmla="*/ 0 h 6858000"/>
              <a:gd name="connsiteX3" fmla="*/ 0 w 6498506"/>
              <a:gd name="connsiteY3" fmla="*/ 318739 h 6858000"/>
            </a:gdLst>
            <a:ahLst/>
            <a:cxnLst>
              <a:cxn ang="0">
                <a:pos x="connsiteX0" y="connsiteY0"/>
              </a:cxn>
              <a:cxn ang="0">
                <a:pos x="connsiteX1" y="connsiteY1"/>
              </a:cxn>
              <a:cxn ang="0">
                <a:pos x="connsiteX2" y="connsiteY2"/>
              </a:cxn>
              <a:cxn ang="0">
                <a:pos x="connsiteX3" y="connsiteY3"/>
              </a:cxn>
            </a:cxnLst>
            <a:rect l="l" t="t" r="r" b="b"/>
            <a:pathLst>
              <a:path w="6498506" h="6858000">
                <a:moveTo>
                  <a:pt x="0" y="6858000"/>
                </a:moveTo>
                <a:lnTo>
                  <a:pt x="6498506" y="6858000"/>
                </a:lnTo>
                <a:lnTo>
                  <a:pt x="283086" y="0"/>
                </a:lnTo>
                <a:lnTo>
                  <a:pt x="0" y="318739"/>
                </a:lnTo>
                <a:close/>
              </a:path>
            </a:pathLst>
          </a:custGeom>
          <a:gradFill>
            <a:gsLst>
              <a:gs pos="0">
                <a:schemeClr val="bg1">
                  <a:alpha val="30000"/>
                </a:schemeClr>
              </a:gs>
              <a:gs pos="100000">
                <a:schemeClr val="tx1">
                  <a:alpha val="0"/>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prstClr val="white"/>
              </a:solidFill>
              <a:effectLst/>
              <a:uLnTx/>
              <a:uFillTx/>
              <a:latin typeface="+mn-lt"/>
              <a:ea typeface="+mn-ea"/>
              <a:cs typeface="+mn-cs"/>
            </a:endParaRPr>
          </a:p>
        </p:txBody>
      </p:sp>
      <p:cxnSp>
        <p:nvCxnSpPr>
          <p:cNvPr id="7" name="直接连接符 6"/>
          <p:cNvCxnSpPr/>
          <p:nvPr/>
        </p:nvCxnSpPr>
        <p:spPr>
          <a:xfrm>
            <a:off x="-53975" y="28575"/>
            <a:ext cx="3440113" cy="1374775"/>
          </a:xfrm>
          <a:prstGeom prst="line">
            <a:avLst/>
          </a:prstGeom>
          <a:ln w="44450">
            <a:solidFill>
              <a:srgbClr val="DD4E33"/>
            </a:solidFill>
          </a:ln>
        </p:spPr>
        <p:style>
          <a:lnRef idx="1">
            <a:schemeClr val="accent1"/>
          </a:lnRef>
          <a:fillRef idx="0">
            <a:schemeClr val="accent1"/>
          </a:fillRef>
          <a:effectRef idx="0">
            <a:schemeClr val="accent1"/>
          </a:effectRef>
          <a:fontRef idx="minor">
            <a:schemeClr val="tx1"/>
          </a:fontRef>
        </p:style>
      </p:cxnSp>
      <p:sp>
        <p:nvSpPr>
          <p:cNvPr id="22532" name="文本框 18"/>
          <p:cNvSpPr txBox="1"/>
          <p:nvPr/>
        </p:nvSpPr>
        <p:spPr>
          <a:xfrm rot="1188227" flipH="1">
            <a:off x="957263" y="717550"/>
            <a:ext cx="2755900" cy="583565"/>
          </a:xfrm>
          <a:prstGeom prst="rect">
            <a:avLst/>
          </a:prstGeom>
          <a:noFill/>
          <a:ln w="9525">
            <a:noFill/>
          </a:ln>
        </p:spPr>
        <p:txBody>
          <a:bodyPr anchor="t" anchorCtr="0">
            <a:spAutoFit/>
          </a:bodyPr>
          <a:p>
            <a:pPr>
              <a:buFont typeface="Arial" panose="020B0604020202020204" pitchFamily="34" charset="0"/>
            </a:pPr>
            <a:r>
              <a:rPr lang="en-US" altLang="zh-CN" sz="3200" b="1" dirty="0">
                <a:solidFill>
                  <a:srgbClr val="FFFFFF"/>
                </a:solidFill>
                <a:latin typeface="Microsoft YaHei" panose="020B0503020204020204" pitchFamily="34" charset="-122"/>
                <a:ea typeface="Microsoft YaHei" panose="020B0503020204020204" pitchFamily="34" charset="-122"/>
              </a:rPr>
              <a:t>Tổng Quan</a:t>
            </a:r>
            <a:endParaRPr lang="en-US" altLang="zh-CN" sz="3200" b="1" dirty="0">
              <a:solidFill>
                <a:srgbClr val="FFFFFF"/>
              </a:solidFill>
              <a:latin typeface="Microsoft YaHei" panose="020B0503020204020204" pitchFamily="34" charset="-122"/>
              <a:ea typeface="Microsoft YaHei" panose="020B0503020204020204" pitchFamily="34" charset="-122"/>
            </a:endParaRPr>
          </a:p>
        </p:txBody>
      </p:sp>
      <p:sp>
        <p:nvSpPr>
          <p:cNvPr id="6" name="任意多边形 5"/>
          <p:cNvSpPr/>
          <p:nvPr/>
        </p:nvSpPr>
        <p:spPr>
          <a:xfrm>
            <a:off x="-198437" y="0"/>
            <a:ext cx="2540000" cy="2087563"/>
          </a:xfrm>
          <a:custGeom>
            <a:avLst/>
            <a:gdLst>
              <a:gd name="connsiteX0" fmla="*/ 0 w 2540168"/>
              <a:gd name="connsiteY0" fmla="*/ 0 h 2088314"/>
              <a:gd name="connsiteX1" fmla="*/ 2540168 w 2540168"/>
              <a:gd name="connsiteY1" fmla="*/ 0 h 2088314"/>
              <a:gd name="connsiteX2" fmla="*/ 1877145 w 2540168"/>
              <a:gd name="connsiteY2" fmla="*/ 2088314 h 2088314"/>
              <a:gd name="connsiteX3" fmla="*/ 0 w 2540168"/>
              <a:gd name="connsiteY3" fmla="*/ 2088314 h 2088314"/>
            </a:gdLst>
            <a:ahLst/>
            <a:cxnLst>
              <a:cxn ang="0">
                <a:pos x="connsiteX0" y="connsiteY0"/>
              </a:cxn>
              <a:cxn ang="0">
                <a:pos x="connsiteX1" y="connsiteY1"/>
              </a:cxn>
              <a:cxn ang="0">
                <a:pos x="connsiteX2" y="connsiteY2"/>
              </a:cxn>
              <a:cxn ang="0">
                <a:pos x="connsiteX3" y="connsiteY3"/>
              </a:cxn>
            </a:cxnLst>
            <a:rect l="l" t="t" r="r" b="b"/>
            <a:pathLst>
              <a:path w="2540168" h="2088314">
                <a:moveTo>
                  <a:pt x="0" y="0"/>
                </a:moveTo>
                <a:lnTo>
                  <a:pt x="2540168" y="0"/>
                </a:lnTo>
                <a:lnTo>
                  <a:pt x="1877145" y="2088314"/>
                </a:lnTo>
                <a:lnTo>
                  <a:pt x="0" y="2088314"/>
                </a:lnTo>
                <a:close/>
              </a:path>
            </a:pathLst>
          </a:custGeom>
          <a:solidFill>
            <a:srgbClr val="222021">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1" i="0" u="none" strike="noStrike" kern="1200" cap="none" spc="0" normalizeH="0" baseline="0" noProof="0">
              <a:ln>
                <a:noFill/>
              </a:ln>
              <a:solidFill>
                <a:prstClr val="white"/>
              </a:solidFill>
              <a:effectLst/>
              <a:uLnTx/>
              <a:uFillTx/>
              <a:latin typeface="+mn-lt"/>
              <a:ea typeface="+mn-ea"/>
              <a:cs typeface="+mn-cs"/>
            </a:endParaRPr>
          </a:p>
        </p:txBody>
      </p:sp>
      <p:sp>
        <p:nvSpPr>
          <p:cNvPr id="8" name="椭圆 7"/>
          <p:cNvSpPr/>
          <p:nvPr/>
        </p:nvSpPr>
        <p:spPr>
          <a:xfrm>
            <a:off x="3308350" y="1233488"/>
            <a:ext cx="371475" cy="369888"/>
          </a:xfrm>
          <a:prstGeom prst="ellipse">
            <a:avLst/>
          </a:prstGeom>
          <a:solidFill>
            <a:srgbClr val="B4C173"/>
          </a:solidFill>
          <a:ln>
            <a:solidFill>
              <a:srgbClr val="B4C17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1" i="0" u="none" strike="noStrike" kern="1200" cap="none" spc="0" normalizeH="0" baseline="0" noProof="0">
              <a:ln>
                <a:noFill/>
              </a:ln>
              <a:solidFill>
                <a:prstClr val="white"/>
              </a:solidFill>
              <a:effectLst/>
              <a:uLnTx/>
              <a:uFillTx/>
              <a:latin typeface="+mn-lt"/>
              <a:ea typeface="+mn-ea"/>
              <a:cs typeface="+mn-cs"/>
            </a:endParaRPr>
          </a:p>
        </p:txBody>
      </p:sp>
      <p:sp>
        <p:nvSpPr>
          <p:cNvPr id="22535" name="文本框 2"/>
          <p:cNvSpPr txBox="1"/>
          <p:nvPr/>
        </p:nvSpPr>
        <p:spPr>
          <a:xfrm>
            <a:off x="4408488" y="2490788"/>
            <a:ext cx="3665220" cy="460375"/>
          </a:xfrm>
          <a:prstGeom prst="rect">
            <a:avLst/>
          </a:prstGeom>
          <a:noFill/>
          <a:ln w="9525">
            <a:noFill/>
          </a:ln>
        </p:spPr>
        <p:txBody>
          <a:bodyPr wrap="none" anchor="t" anchorCtr="0">
            <a:spAutoFit/>
          </a:bodyPr>
          <a:p>
            <a:pPr>
              <a:buFont typeface="Arial" panose="020B0604020202020204" pitchFamily="34" charset="0"/>
            </a:pPr>
            <a:r>
              <a:rPr lang="en-US" altLang="zh-CN" sz="2400" b="1" dirty="0">
                <a:solidFill>
                  <a:srgbClr val="FFFFFF"/>
                </a:solidFill>
                <a:latin typeface="Microsoft YaHei" panose="020B0503020204020204" pitchFamily="34" charset="-122"/>
                <a:ea typeface="Microsoft YaHei" panose="020B0503020204020204" pitchFamily="34" charset="-122"/>
              </a:rPr>
              <a:t>Đối tượng nghiên cứu </a:t>
            </a:r>
            <a:endParaRPr lang="en-US" altLang="zh-CN" sz="2400" b="1" dirty="0">
              <a:solidFill>
                <a:srgbClr val="FFFFFF"/>
              </a:solidFill>
              <a:latin typeface="Microsoft YaHei" panose="020B0503020204020204" pitchFamily="34" charset="-122"/>
              <a:ea typeface="Microsoft YaHei" panose="020B0503020204020204" pitchFamily="34" charset="-122"/>
            </a:endParaRPr>
          </a:p>
        </p:txBody>
      </p:sp>
      <p:sp>
        <p:nvSpPr>
          <p:cNvPr id="22536" name="文本框 3"/>
          <p:cNvSpPr txBox="1"/>
          <p:nvPr/>
        </p:nvSpPr>
        <p:spPr>
          <a:xfrm>
            <a:off x="3966210" y="3799205"/>
            <a:ext cx="1672590" cy="460375"/>
          </a:xfrm>
          <a:prstGeom prst="rect">
            <a:avLst/>
          </a:prstGeom>
          <a:noFill/>
          <a:ln w="9525">
            <a:noFill/>
          </a:ln>
        </p:spPr>
        <p:txBody>
          <a:bodyPr wrap="none" anchor="t" anchorCtr="0">
            <a:spAutoFit/>
          </a:bodyPr>
          <a:p>
            <a:pPr>
              <a:buFont typeface="Arial" panose="020B0604020202020204" pitchFamily="34" charset="0"/>
            </a:pPr>
            <a:r>
              <a:rPr lang="en-US" altLang="zh-CN" sz="2400" b="1" dirty="0">
                <a:solidFill>
                  <a:srgbClr val="FFFFFF"/>
                </a:solidFill>
                <a:latin typeface="Microsoft YaHei" panose="020B0503020204020204" pitchFamily="34" charset="-122"/>
                <a:ea typeface="Microsoft YaHei" panose="020B0503020204020204" pitchFamily="34" charset="-122"/>
              </a:rPr>
              <a:t>Mục đích </a:t>
            </a:r>
            <a:endParaRPr lang="en-US" altLang="zh-CN" sz="2400" b="1" dirty="0">
              <a:solidFill>
                <a:srgbClr val="FFFFFF"/>
              </a:solidFill>
              <a:latin typeface="Microsoft YaHei" panose="020B0503020204020204" pitchFamily="34" charset="-122"/>
              <a:ea typeface="Microsoft YaHei" panose="020B0503020204020204" pitchFamily="34" charset="-122"/>
            </a:endParaRPr>
          </a:p>
        </p:txBody>
      </p:sp>
      <p:sp>
        <p:nvSpPr>
          <p:cNvPr id="22537" name="文本框 5"/>
          <p:cNvSpPr txBox="1"/>
          <p:nvPr/>
        </p:nvSpPr>
        <p:spPr>
          <a:xfrm>
            <a:off x="3113723" y="5106988"/>
            <a:ext cx="1431925" cy="460375"/>
          </a:xfrm>
          <a:prstGeom prst="rect">
            <a:avLst/>
          </a:prstGeom>
          <a:noFill/>
          <a:ln w="9525">
            <a:noFill/>
          </a:ln>
        </p:spPr>
        <p:txBody>
          <a:bodyPr wrap="none" anchor="t" anchorCtr="0">
            <a:spAutoFit/>
          </a:bodyPr>
          <a:p>
            <a:pPr>
              <a:buFont typeface="Arial" panose="020B0604020202020204" pitchFamily="34" charset="0"/>
            </a:pPr>
            <a:r>
              <a:rPr lang="en-US" altLang="zh-CN" sz="2400" b="1" dirty="0">
                <a:solidFill>
                  <a:srgbClr val="FFFFFF"/>
                </a:solidFill>
                <a:latin typeface="Microsoft YaHei" panose="020B0503020204020204" pitchFamily="34" charset="-122"/>
                <a:ea typeface="Microsoft YaHei" panose="020B0503020204020204" pitchFamily="34" charset="-122"/>
              </a:rPr>
              <a:t>Yêu cầu </a:t>
            </a:r>
            <a:endParaRPr lang="en-US" altLang="zh-CN" sz="2400" b="1" dirty="0">
              <a:solidFill>
                <a:srgbClr val="FFFFFF"/>
              </a:solidFill>
              <a:latin typeface="Microsoft YaHei" panose="020B0503020204020204" pitchFamily="34" charset="-122"/>
              <a:ea typeface="Microsoft YaHei" panose="020B0503020204020204" pitchFamily="34" charset="-122"/>
            </a:endParaRPr>
          </a:p>
        </p:txBody>
      </p:sp>
      <p:sp>
        <p:nvSpPr>
          <p:cNvPr id="22538" name="文本框 25"/>
          <p:cNvSpPr txBox="1"/>
          <p:nvPr/>
        </p:nvSpPr>
        <p:spPr>
          <a:xfrm>
            <a:off x="5567363" y="1182688"/>
            <a:ext cx="1911350" cy="460375"/>
          </a:xfrm>
          <a:prstGeom prst="rect">
            <a:avLst/>
          </a:prstGeom>
          <a:noFill/>
          <a:ln w="9525">
            <a:noFill/>
          </a:ln>
        </p:spPr>
        <p:txBody>
          <a:bodyPr wrap="none" anchor="t" anchorCtr="0">
            <a:spAutoFit/>
          </a:bodyPr>
          <a:p>
            <a:pPr>
              <a:buFont typeface="Arial" panose="020B0604020202020204" pitchFamily="34" charset="0"/>
            </a:pPr>
            <a:r>
              <a:rPr lang="en-US" altLang="zh-CN" sz="2400" b="1" dirty="0">
                <a:solidFill>
                  <a:srgbClr val="FFFFFF"/>
                </a:solidFill>
                <a:latin typeface="Microsoft YaHei" panose="020B0503020204020204" pitchFamily="34" charset="-122"/>
                <a:ea typeface="Microsoft YaHei" panose="020B0503020204020204" pitchFamily="34" charset="-122"/>
              </a:rPr>
              <a:t>Đặt vấn đề </a:t>
            </a:r>
            <a:endParaRPr lang="en-US" altLang="zh-CN" sz="2400" b="1" dirty="0">
              <a:solidFill>
                <a:srgbClr val="FFFFFF"/>
              </a:solidFill>
              <a:latin typeface="Microsoft YaHei" panose="020B0503020204020204" pitchFamily="34" charset="-122"/>
              <a:ea typeface="Microsoft YaHei" panose="020B0503020204020204" pitchFamily="34" charset="-122"/>
            </a:endParaRPr>
          </a:p>
        </p:txBody>
      </p:sp>
      <p:grpSp>
        <p:nvGrpSpPr>
          <p:cNvPr id="22539" name="组合 8"/>
          <p:cNvGrpSpPr/>
          <p:nvPr/>
        </p:nvGrpSpPr>
        <p:grpSpPr>
          <a:xfrm>
            <a:off x="10096500" y="5789613"/>
            <a:ext cx="1473200" cy="612775"/>
            <a:chOff x="603250" y="1054101"/>
            <a:chExt cx="1951038" cy="812800"/>
          </a:xfrm>
        </p:grpSpPr>
        <p:sp>
          <p:nvSpPr>
            <p:cNvPr id="22540" name="Freeform 5"/>
            <p:cNvSpPr/>
            <p:nvPr/>
          </p:nvSpPr>
          <p:spPr>
            <a:xfrm>
              <a:off x="2365375" y="1431926"/>
              <a:ext cx="188913" cy="407988"/>
            </a:xfrm>
            <a:custGeom>
              <a:avLst/>
              <a:gdLst/>
              <a:ahLst/>
              <a:cxnLst>
                <a:cxn ang="0">
                  <a:pos x="38844111" y="168717898"/>
                </a:cxn>
                <a:cxn ang="0">
                  <a:pos x="37225756" y="168717898"/>
                </a:cxn>
                <a:cxn ang="0">
                  <a:pos x="37225756" y="365826538"/>
                </a:cxn>
                <a:cxn ang="0">
                  <a:pos x="0" y="367448583"/>
                </a:cxn>
                <a:cxn ang="0">
                  <a:pos x="0" y="168717898"/>
                </a:cxn>
                <a:cxn ang="0">
                  <a:pos x="0" y="165473808"/>
                </a:cxn>
                <a:cxn ang="0">
                  <a:pos x="0" y="133027505"/>
                </a:cxn>
                <a:cxn ang="0">
                  <a:pos x="169943436" y="0"/>
                </a:cxn>
                <a:cxn ang="0">
                  <a:pos x="169943436" y="44612992"/>
                </a:cxn>
                <a:cxn ang="0">
                  <a:pos x="38844111" y="168717898"/>
                </a:cxn>
              </a:cxnLst>
              <a:pathLst>
                <a:path w="210" h="453">
                  <a:moveTo>
                    <a:pt x="48" y="208"/>
                  </a:moveTo>
                  <a:cubicBezTo>
                    <a:pt x="46" y="208"/>
                    <a:pt x="46" y="208"/>
                    <a:pt x="46" y="208"/>
                  </a:cubicBezTo>
                  <a:cubicBezTo>
                    <a:pt x="46" y="451"/>
                    <a:pt x="46" y="451"/>
                    <a:pt x="46" y="451"/>
                  </a:cubicBezTo>
                  <a:cubicBezTo>
                    <a:pt x="0" y="453"/>
                    <a:pt x="0" y="453"/>
                    <a:pt x="0" y="453"/>
                  </a:cubicBezTo>
                  <a:cubicBezTo>
                    <a:pt x="0" y="208"/>
                    <a:pt x="0" y="208"/>
                    <a:pt x="0" y="208"/>
                  </a:cubicBezTo>
                  <a:cubicBezTo>
                    <a:pt x="0" y="204"/>
                    <a:pt x="0" y="204"/>
                    <a:pt x="0" y="204"/>
                  </a:cubicBezTo>
                  <a:cubicBezTo>
                    <a:pt x="0" y="164"/>
                    <a:pt x="0" y="164"/>
                    <a:pt x="0" y="164"/>
                  </a:cubicBezTo>
                  <a:cubicBezTo>
                    <a:pt x="24" y="70"/>
                    <a:pt x="109" y="0"/>
                    <a:pt x="210" y="0"/>
                  </a:cubicBezTo>
                  <a:cubicBezTo>
                    <a:pt x="210" y="55"/>
                    <a:pt x="210" y="55"/>
                    <a:pt x="210" y="55"/>
                  </a:cubicBezTo>
                  <a:cubicBezTo>
                    <a:pt x="125" y="57"/>
                    <a:pt x="56" y="123"/>
                    <a:pt x="48" y="208"/>
                  </a:cubicBezTo>
                  <a:close/>
                </a:path>
              </a:pathLst>
            </a:custGeom>
            <a:solidFill>
              <a:schemeClr val="bg1"/>
            </a:solidFill>
            <a:ln w="9525">
              <a:noFill/>
            </a:ln>
          </p:spPr>
          <p:txBody>
            <a:bodyPr/>
            <a:p>
              <a:endParaRPr lang="en-US" b="1"/>
            </a:p>
          </p:txBody>
        </p:sp>
        <p:sp>
          <p:nvSpPr>
            <p:cNvPr id="22541" name="Freeform 8"/>
            <p:cNvSpPr>
              <a:spLocks noEditPoints="1"/>
            </p:cNvSpPr>
            <p:nvPr/>
          </p:nvSpPr>
          <p:spPr>
            <a:xfrm>
              <a:off x="1925638" y="1417638"/>
              <a:ext cx="430213" cy="449263"/>
            </a:xfrm>
            <a:custGeom>
              <a:avLst/>
              <a:gdLst/>
              <a:ahLst/>
              <a:cxnLst>
                <a:cxn ang="0">
                  <a:pos x="375053033" y="171721309"/>
                </a:cxn>
                <a:cxn ang="0">
                  <a:pos x="331309911" y="179046642"/>
                </a:cxn>
                <a:cxn ang="0">
                  <a:pos x="267316178" y="318214426"/>
                </a:cxn>
                <a:cxn ang="0">
                  <a:pos x="87485344" y="270197413"/>
                </a:cxn>
                <a:cxn ang="0">
                  <a:pos x="337790107" y="124518924"/>
                </a:cxn>
                <a:cxn ang="0">
                  <a:pos x="337790107" y="124518924"/>
                </a:cxn>
                <a:cxn ang="0">
                  <a:pos x="354801521" y="114752415"/>
                </a:cxn>
                <a:cxn ang="0">
                  <a:pos x="353991497" y="113938690"/>
                </a:cxn>
                <a:cxn ang="0">
                  <a:pos x="113407027" y="48830738"/>
                </a:cxn>
                <a:cxn ang="0">
                  <a:pos x="48603269" y="291356979"/>
                </a:cxn>
                <a:cxn ang="0">
                  <a:pos x="289187739" y="355651205"/>
                </a:cxn>
                <a:cxn ang="0">
                  <a:pos x="375053033" y="171721309"/>
                </a:cxn>
                <a:cxn ang="0">
                  <a:pos x="70473930" y="222994126"/>
                </a:cxn>
                <a:cxn ang="0">
                  <a:pos x="135278588" y="87895870"/>
                </a:cxn>
                <a:cxn ang="0">
                  <a:pos x="283517567" y="99288927"/>
                </a:cxn>
                <a:cxn ang="0">
                  <a:pos x="70473930" y="222994126"/>
                </a:cxn>
              </a:cxnLst>
              <a:pathLst>
                <a:path w="478" h="498">
                  <a:moveTo>
                    <a:pt x="463" y="211"/>
                  </a:moveTo>
                  <a:cubicBezTo>
                    <a:pt x="409" y="220"/>
                    <a:pt x="409" y="220"/>
                    <a:pt x="409" y="220"/>
                  </a:cubicBezTo>
                  <a:cubicBezTo>
                    <a:pt x="421" y="286"/>
                    <a:pt x="392" y="356"/>
                    <a:pt x="330" y="391"/>
                  </a:cubicBezTo>
                  <a:cubicBezTo>
                    <a:pt x="252" y="436"/>
                    <a:pt x="153" y="410"/>
                    <a:pt x="108" y="332"/>
                  </a:cubicBezTo>
                  <a:cubicBezTo>
                    <a:pt x="417" y="153"/>
                    <a:pt x="417" y="153"/>
                    <a:pt x="417" y="153"/>
                  </a:cubicBezTo>
                  <a:cubicBezTo>
                    <a:pt x="417" y="153"/>
                    <a:pt x="417" y="153"/>
                    <a:pt x="417" y="153"/>
                  </a:cubicBezTo>
                  <a:cubicBezTo>
                    <a:pt x="438" y="141"/>
                    <a:pt x="438" y="141"/>
                    <a:pt x="438" y="141"/>
                  </a:cubicBezTo>
                  <a:cubicBezTo>
                    <a:pt x="437" y="141"/>
                    <a:pt x="437" y="140"/>
                    <a:pt x="437" y="140"/>
                  </a:cubicBezTo>
                  <a:cubicBezTo>
                    <a:pt x="377" y="35"/>
                    <a:pt x="244" y="0"/>
                    <a:pt x="140" y="60"/>
                  </a:cubicBezTo>
                  <a:cubicBezTo>
                    <a:pt x="35" y="120"/>
                    <a:pt x="0" y="253"/>
                    <a:pt x="60" y="358"/>
                  </a:cubicBezTo>
                  <a:cubicBezTo>
                    <a:pt x="120" y="462"/>
                    <a:pt x="253" y="498"/>
                    <a:pt x="357" y="437"/>
                  </a:cubicBezTo>
                  <a:cubicBezTo>
                    <a:pt x="439" y="390"/>
                    <a:pt x="478" y="299"/>
                    <a:pt x="463" y="211"/>
                  </a:cubicBezTo>
                  <a:close/>
                  <a:moveTo>
                    <a:pt x="87" y="274"/>
                  </a:moveTo>
                  <a:cubicBezTo>
                    <a:pt x="78" y="209"/>
                    <a:pt x="107" y="142"/>
                    <a:pt x="167" y="108"/>
                  </a:cubicBezTo>
                  <a:cubicBezTo>
                    <a:pt x="227" y="73"/>
                    <a:pt x="299" y="81"/>
                    <a:pt x="350" y="122"/>
                  </a:cubicBezTo>
                  <a:lnTo>
                    <a:pt x="87" y="274"/>
                  </a:lnTo>
                  <a:close/>
                </a:path>
              </a:pathLst>
            </a:custGeom>
            <a:solidFill>
              <a:schemeClr val="bg1"/>
            </a:solidFill>
            <a:ln w="9525">
              <a:noFill/>
            </a:ln>
          </p:spPr>
          <p:txBody>
            <a:bodyPr/>
            <a:p>
              <a:endParaRPr lang="en-US" b="1"/>
            </a:p>
          </p:txBody>
        </p:sp>
        <p:sp>
          <p:nvSpPr>
            <p:cNvPr id="22542" name="Freeform 19"/>
            <p:cNvSpPr>
              <a:spLocks noEditPoints="1"/>
            </p:cNvSpPr>
            <p:nvPr/>
          </p:nvSpPr>
          <p:spPr>
            <a:xfrm>
              <a:off x="1281113" y="1446213"/>
              <a:ext cx="698500" cy="392113"/>
            </a:xfrm>
            <a:custGeom>
              <a:avLst/>
              <a:gdLst/>
              <a:ahLst/>
              <a:cxnLst>
                <a:cxn ang="0">
                  <a:pos x="599571337" y="271762189"/>
                </a:cxn>
                <a:cxn ang="0">
                  <a:pos x="507205514" y="309776465"/>
                </a:cxn>
                <a:cxn ang="0">
                  <a:pos x="374327590" y="176322244"/>
                </a:cxn>
                <a:cxn ang="0">
                  <a:pos x="507205514" y="43675632"/>
                </a:cxn>
                <a:cxn ang="0">
                  <a:pos x="597951105" y="80072892"/>
                </a:cxn>
                <a:cxn ang="0">
                  <a:pos x="627119781" y="46911464"/>
                </a:cxn>
                <a:cxn ang="0">
                  <a:pos x="507205514" y="0"/>
                </a:cxn>
                <a:cxn ang="0">
                  <a:pos x="341917550" y="114042828"/>
                </a:cxn>
                <a:cxn ang="0">
                  <a:pos x="176630487" y="0"/>
                </a:cxn>
                <a:cxn ang="0">
                  <a:pos x="0" y="176322244"/>
                </a:cxn>
                <a:cxn ang="0">
                  <a:pos x="176630487" y="352643589"/>
                </a:cxn>
                <a:cxn ang="0">
                  <a:pos x="341917550" y="237791353"/>
                </a:cxn>
                <a:cxn ang="0">
                  <a:pos x="507205514" y="352643589"/>
                </a:cxn>
                <a:cxn ang="0">
                  <a:pos x="628740013" y="303305701"/>
                </a:cxn>
                <a:cxn ang="0">
                  <a:pos x="599571337" y="271762189"/>
                </a:cxn>
                <a:cxn ang="0">
                  <a:pos x="176630487" y="308967957"/>
                </a:cxn>
                <a:cxn ang="0">
                  <a:pos x="44562680" y="177130752"/>
                </a:cxn>
                <a:cxn ang="0">
                  <a:pos x="176630487" y="44485040"/>
                </a:cxn>
                <a:cxn ang="0">
                  <a:pos x="308698294" y="177130752"/>
                </a:cxn>
                <a:cxn ang="0">
                  <a:pos x="176630487" y="308967957"/>
                </a:cxn>
              </a:cxnLst>
              <a:pathLst>
                <a:path w="776" h="436">
                  <a:moveTo>
                    <a:pt x="740" y="336"/>
                  </a:moveTo>
                  <a:cubicBezTo>
                    <a:pt x="710" y="365"/>
                    <a:pt x="670" y="383"/>
                    <a:pt x="626" y="383"/>
                  </a:cubicBezTo>
                  <a:cubicBezTo>
                    <a:pt x="536" y="383"/>
                    <a:pt x="462" y="309"/>
                    <a:pt x="462" y="218"/>
                  </a:cubicBezTo>
                  <a:cubicBezTo>
                    <a:pt x="462" y="128"/>
                    <a:pt x="536" y="54"/>
                    <a:pt x="626" y="54"/>
                  </a:cubicBezTo>
                  <a:cubicBezTo>
                    <a:pt x="670" y="54"/>
                    <a:pt x="709" y="71"/>
                    <a:pt x="738" y="99"/>
                  </a:cubicBezTo>
                  <a:cubicBezTo>
                    <a:pt x="774" y="58"/>
                    <a:pt x="774" y="58"/>
                    <a:pt x="774" y="58"/>
                  </a:cubicBezTo>
                  <a:cubicBezTo>
                    <a:pt x="735" y="22"/>
                    <a:pt x="683" y="0"/>
                    <a:pt x="626" y="0"/>
                  </a:cubicBezTo>
                  <a:cubicBezTo>
                    <a:pt x="532" y="0"/>
                    <a:pt x="453" y="58"/>
                    <a:pt x="422" y="141"/>
                  </a:cubicBezTo>
                  <a:cubicBezTo>
                    <a:pt x="391" y="58"/>
                    <a:pt x="311" y="0"/>
                    <a:pt x="218" y="0"/>
                  </a:cubicBezTo>
                  <a:cubicBezTo>
                    <a:pt x="98" y="0"/>
                    <a:pt x="0" y="97"/>
                    <a:pt x="0" y="218"/>
                  </a:cubicBezTo>
                  <a:cubicBezTo>
                    <a:pt x="0" y="338"/>
                    <a:pt x="98" y="436"/>
                    <a:pt x="218" y="436"/>
                  </a:cubicBezTo>
                  <a:cubicBezTo>
                    <a:pt x="311" y="436"/>
                    <a:pt x="391" y="377"/>
                    <a:pt x="422" y="294"/>
                  </a:cubicBezTo>
                  <a:cubicBezTo>
                    <a:pt x="453" y="377"/>
                    <a:pt x="532" y="436"/>
                    <a:pt x="626" y="436"/>
                  </a:cubicBezTo>
                  <a:cubicBezTo>
                    <a:pt x="684" y="436"/>
                    <a:pt x="737" y="413"/>
                    <a:pt x="776" y="375"/>
                  </a:cubicBezTo>
                  <a:lnTo>
                    <a:pt x="740" y="336"/>
                  </a:lnTo>
                  <a:close/>
                  <a:moveTo>
                    <a:pt x="218" y="382"/>
                  </a:moveTo>
                  <a:cubicBezTo>
                    <a:pt x="128" y="382"/>
                    <a:pt x="55" y="309"/>
                    <a:pt x="55" y="219"/>
                  </a:cubicBezTo>
                  <a:cubicBezTo>
                    <a:pt x="55" y="128"/>
                    <a:pt x="128" y="55"/>
                    <a:pt x="218" y="55"/>
                  </a:cubicBezTo>
                  <a:cubicBezTo>
                    <a:pt x="308" y="55"/>
                    <a:pt x="381" y="128"/>
                    <a:pt x="381" y="219"/>
                  </a:cubicBezTo>
                  <a:cubicBezTo>
                    <a:pt x="381" y="309"/>
                    <a:pt x="308" y="382"/>
                    <a:pt x="218" y="382"/>
                  </a:cubicBezTo>
                  <a:close/>
                </a:path>
              </a:pathLst>
            </a:custGeom>
            <a:solidFill>
              <a:schemeClr val="bg1"/>
            </a:solidFill>
            <a:ln w="9525">
              <a:noFill/>
            </a:ln>
          </p:spPr>
          <p:txBody>
            <a:bodyPr/>
            <a:p>
              <a:endParaRPr lang="en-US" b="1"/>
            </a:p>
          </p:txBody>
        </p:sp>
        <p:sp>
          <p:nvSpPr>
            <p:cNvPr id="22543" name="Freeform 20"/>
            <p:cNvSpPr>
              <a:spLocks noEditPoints="1"/>
            </p:cNvSpPr>
            <p:nvPr/>
          </p:nvSpPr>
          <p:spPr>
            <a:xfrm>
              <a:off x="603250" y="1054101"/>
              <a:ext cx="679450" cy="800100"/>
            </a:xfrm>
            <a:custGeom>
              <a:avLst/>
              <a:gdLst/>
              <a:ahLst/>
              <a:cxnLst>
                <a:cxn ang="0">
                  <a:pos x="252822806" y="0"/>
                </a:cxn>
                <a:cxn ang="0">
                  <a:pos x="239090906" y="811813"/>
                </a:cxn>
                <a:cxn ang="0">
                  <a:pos x="239090906" y="0"/>
                </a:cxn>
                <a:cxn ang="0">
                  <a:pos x="0" y="0"/>
                </a:cxn>
                <a:cxn ang="0">
                  <a:pos x="0" y="720900912"/>
                </a:cxn>
                <a:cxn ang="0">
                  <a:pos x="239090906" y="720900912"/>
                </a:cxn>
                <a:cxn ang="0">
                  <a:pos x="239090906" y="720900912"/>
                </a:cxn>
                <a:cxn ang="0">
                  <a:pos x="251206865" y="720900912"/>
                </a:cxn>
                <a:cxn ang="0">
                  <a:pos x="610651194" y="358826830"/>
                </a:cxn>
                <a:cxn ang="0">
                  <a:pos x="252822806" y="0"/>
                </a:cxn>
                <a:cxn ang="0">
                  <a:pos x="207589051" y="264654699"/>
                </a:cxn>
                <a:cxn ang="0">
                  <a:pos x="281900749" y="74687713"/>
                </a:cxn>
                <a:cxn ang="0">
                  <a:pos x="331981427" y="276832798"/>
                </a:cxn>
                <a:cxn ang="0">
                  <a:pos x="256053788" y="469235224"/>
                </a:cxn>
                <a:cxn ang="0">
                  <a:pos x="207589051" y="264654699"/>
                </a:cxn>
                <a:cxn ang="0">
                  <a:pos x="189011127" y="641342320"/>
                </a:cxn>
                <a:cxn ang="0">
                  <a:pos x="95313534" y="452998960"/>
                </a:cxn>
                <a:cxn ang="0">
                  <a:pos x="171241172" y="226499480"/>
                </a:cxn>
                <a:cxn ang="0">
                  <a:pos x="220512981" y="465176158"/>
                </a:cxn>
                <a:cxn ang="0">
                  <a:pos x="224551934" y="541487497"/>
                </a:cxn>
                <a:cxn ang="0">
                  <a:pos x="189011127" y="641342320"/>
                </a:cxn>
                <a:cxn ang="0">
                  <a:pos x="407908167" y="539052058"/>
                </a:cxn>
                <a:cxn ang="0">
                  <a:pos x="224551934" y="640530507"/>
                </a:cxn>
                <a:cxn ang="0">
                  <a:pos x="319057497" y="453810773"/>
                </a:cxn>
                <a:cxn ang="0">
                  <a:pos x="497567706" y="345837819"/>
                </a:cxn>
                <a:cxn ang="0">
                  <a:pos x="407908167" y="539052058"/>
                </a:cxn>
              </a:cxnLst>
              <a:pathLst>
                <a:path w="756" h="888">
                  <a:moveTo>
                    <a:pt x="313" y="0"/>
                  </a:moveTo>
                  <a:cubicBezTo>
                    <a:pt x="307" y="0"/>
                    <a:pt x="302" y="0"/>
                    <a:pt x="296" y="1"/>
                  </a:cubicBezTo>
                  <a:cubicBezTo>
                    <a:pt x="296" y="0"/>
                    <a:pt x="296" y="0"/>
                    <a:pt x="296" y="0"/>
                  </a:cubicBezTo>
                  <a:cubicBezTo>
                    <a:pt x="0" y="0"/>
                    <a:pt x="0" y="0"/>
                    <a:pt x="0" y="0"/>
                  </a:cubicBezTo>
                  <a:cubicBezTo>
                    <a:pt x="0" y="888"/>
                    <a:pt x="0" y="888"/>
                    <a:pt x="0" y="888"/>
                  </a:cubicBezTo>
                  <a:cubicBezTo>
                    <a:pt x="296" y="888"/>
                    <a:pt x="296" y="888"/>
                    <a:pt x="296" y="888"/>
                  </a:cubicBezTo>
                  <a:cubicBezTo>
                    <a:pt x="296" y="888"/>
                    <a:pt x="296" y="888"/>
                    <a:pt x="296" y="888"/>
                  </a:cubicBezTo>
                  <a:cubicBezTo>
                    <a:pt x="301" y="888"/>
                    <a:pt x="306" y="888"/>
                    <a:pt x="311" y="888"/>
                  </a:cubicBezTo>
                  <a:cubicBezTo>
                    <a:pt x="556" y="888"/>
                    <a:pt x="756" y="686"/>
                    <a:pt x="756" y="442"/>
                  </a:cubicBezTo>
                  <a:cubicBezTo>
                    <a:pt x="756" y="197"/>
                    <a:pt x="557" y="1"/>
                    <a:pt x="313" y="0"/>
                  </a:cubicBezTo>
                  <a:close/>
                  <a:moveTo>
                    <a:pt x="257" y="326"/>
                  </a:moveTo>
                  <a:cubicBezTo>
                    <a:pt x="268" y="192"/>
                    <a:pt x="349" y="92"/>
                    <a:pt x="349" y="92"/>
                  </a:cubicBezTo>
                  <a:cubicBezTo>
                    <a:pt x="349" y="92"/>
                    <a:pt x="427" y="188"/>
                    <a:pt x="411" y="341"/>
                  </a:cubicBezTo>
                  <a:cubicBezTo>
                    <a:pt x="396" y="491"/>
                    <a:pt x="317" y="578"/>
                    <a:pt x="317" y="578"/>
                  </a:cubicBezTo>
                  <a:cubicBezTo>
                    <a:pt x="317" y="578"/>
                    <a:pt x="245" y="459"/>
                    <a:pt x="257" y="326"/>
                  </a:cubicBezTo>
                  <a:close/>
                  <a:moveTo>
                    <a:pt x="234" y="790"/>
                  </a:moveTo>
                  <a:cubicBezTo>
                    <a:pt x="234" y="790"/>
                    <a:pt x="127" y="667"/>
                    <a:pt x="118" y="558"/>
                  </a:cubicBezTo>
                  <a:cubicBezTo>
                    <a:pt x="105" y="410"/>
                    <a:pt x="212" y="279"/>
                    <a:pt x="212" y="279"/>
                  </a:cubicBezTo>
                  <a:cubicBezTo>
                    <a:pt x="205" y="483"/>
                    <a:pt x="273" y="573"/>
                    <a:pt x="273" y="573"/>
                  </a:cubicBezTo>
                  <a:cubicBezTo>
                    <a:pt x="273" y="573"/>
                    <a:pt x="289" y="597"/>
                    <a:pt x="278" y="667"/>
                  </a:cubicBezTo>
                  <a:cubicBezTo>
                    <a:pt x="267" y="736"/>
                    <a:pt x="234" y="790"/>
                    <a:pt x="234" y="790"/>
                  </a:cubicBezTo>
                  <a:close/>
                  <a:moveTo>
                    <a:pt x="505" y="664"/>
                  </a:moveTo>
                  <a:cubicBezTo>
                    <a:pt x="408" y="771"/>
                    <a:pt x="278" y="789"/>
                    <a:pt x="278" y="789"/>
                  </a:cubicBezTo>
                  <a:cubicBezTo>
                    <a:pt x="278" y="789"/>
                    <a:pt x="282" y="666"/>
                    <a:pt x="395" y="559"/>
                  </a:cubicBezTo>
                  <a:cubicBezTo>
                    <a:pt x="508" y="453"/>
                    <a:pt x="616" y="426"/>
                    <a:pt x="616" y="426"/>
                  </a:cubicBezTo>
                  <a:cubicBezTo>
                    <a:pt x="616" y="426"/>
                    <a:pt x="601" y="557"/>
                    <a:pt x="505" y="664"/>
                  </a:cubicBezTo>
                  <a:close/>
                </a:path>
              </a:pathLst>
            </a:custGeom>
            <a:solidFill>
              <a:schemeClr val="bg1"/>
            </a:solidFill>
            <a:ln w="9525">
              <a:noFill/>
            </a:ln>
          </p:spPr>
          <p:txBody>
            <a:bodyPr/>
            <a:p>
              <a:endParaRPr lang="en-US" b="1"/>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3553" name="图片 1"/>
          <p:cNvPicPr>
            <a:picLocks noChangeAspect="1"/>
          </p:cNvPicPr>
          <p:nvPr/>
        </p:nvPicPr>
        <p:blipFill>
          <a:blip r:embed="rId1"/>
          <a:srcRect b="20833"/>
          <a:stretch>
            <a:fillRect/>
          </a:stretch>
        </p:blipFill>
        <p:spPr>
          <a:xfrm>
            <a:off x="0" y="0"/>
            <a:ext cx="12192000" cy="6877050"/>
          </a:xfrm>
          <a:prstGeom prst="rect">
            <a:avLst/>
          </a:prstGeom>
          <a:noFill/>
          <a:ln w="9525">
            <a:noFill/>
          </a:ln>
        </p:spPr>
      </p:pic>
      <p:pic>
        <p:nvPicPr>
          <p:cNvPr id="6" name="图片 5"/>
          <p:cNvPicPr>
            <a:picLocks noChangeAspect="1"/>
          </p:cNvPicPr>
          <p:nvPr/>
        </p:nvPicPr>
        <p:blipFill>
          <a:blip r:embed="rId2" cstate="screen"/>
          <a:srcRect/>
          <a:stretch>
            <a:fillRect/>
          </a:stretch>
        </p:blipFill>
        <p:spPr>
          <a:xfrm>
            <a:off x="3707186" y="1069897"/>
            <a:ext cx="4777624" cy="4777621"/>
          </a:xfrm>
          <a:custGeom>
            <a:avLst/>
            <a:gdLst>
              <a:gd name="connsiteX0" fmla="*/ 2612571 w 5225142"/>
              <a:gd name="connsiteY0" fmla="*/ 0 h 5225142"/>
              <a:gd name="connsiteX1" fmla="*/ 5225142 w 5225142"/>
              <a:gd name="connsiteY1" fmla="*/ 2612571 h 5225142"/>
              <a:gd name="connsiteX2" fmla="*/ 2612571 w 5225142"/>
              <a:gd name="connsiteY2" fmla="*/ 5225142 h 5225142"/>
              <a:gd name="connsiteX3" fmla="*/ 0 w 5225142"/>
              <a:gd name="connsiteY3" fmla="*/ 2612571 h 5225142"/>
              <a:gd name="connsiteX4" fmla="*/ 2612571 w 5225142"/>
              <a:gd name="connsiteY4" fmla="*/ 0 h 5225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25142" h="5225142">
                <a:moveTo>
                  <a:pt x="2612571" y="0"/>
                </a:moveTo>
                <a:cubicBezTo>
                  <a:pt x="4055454" y="0"/>
                  <a:pt x="5225142" y="1169688"/>
                  <a:pt x="5225142" y="2612571"/>
                </a:cubicBezTo>
                <a:cubicBezTo>
                  <a:pt x="5225142" y="4055454"/>
                  <a:pt x="4055454" y="5225142"/>
                  <a:pt x="2612571" y="5225142"/>
                </a:cubicBezTo>
                <a:cubicBezTo>
                  <a:pt x="1169688" y="5225142"/>
                  <a:pt x="0" y="4055454"/>
                  <a:pt x="0" y="2612571"/>
                </a:cubicBezTo>
                <a:cubicBezTo>
                  <a:pt x="0" y="1169688"/>
                  <a:pt x="1169688" y="0"/>
                  <a:pt x="2612571" y="0"/>
                </a:cubicBezTo>
                <a:close/>
              </a:path>
            </a:pathLst>
          </a:custGeom>
        </p:spPr>
      </p:pic>
      <p:pic>
        <p:nvPicPr>
          <p:cNvPr id="23555" name="图片 7"/>
          <p:cNvPicPr>
            <a:picLocks noChangeAspect="1"/>
          </p:cNvPicPr>
          <p:nvPr/>
        </p:nvPicPr>
        <p:blipFill>
          <a:blip r:embed="rId3"/>
          <a:stretch>
            <a:fillRect/>
          </a:stretch>
        </p:blipFill>
        <p:spPr>
          <a:xfrm rot="2391802">
            <a:off x="4329113" y="2030413"/>
            <a:ext cx="3376612" cy="2871787"/>
          </a:xfrm>
          <a:prstGeom prst="rect">
            <a:avLst/>
          </a:prstGeom>
          <a:noFill/>
          <a:ln w="9525">
            <a:noFill/>
          </a:ln>
        </p:spPr>
      </p:pic>
      <p:sp>
        <p:nvSpPr>
          <p:cNvPr id="7173" name="文本框 36"/>
          <p:cNvSpPr txBox="1"/>
          <p:nvPr/>
        </p:nvSpPr>
        <p:spPr>
          <a:xfrm>
            <a:off x="4919663" y="1606550"/>
            <a:ext cx="2352675" cy="1785938"/>
          </a:xfrm>
          <a:prstGeom prst="rect">
            <a:avLst/>
          </a:prstGeom>
          <a:noFill/>
          <a:ln w="9525">
            <a:noFill/>
          </a:ln>
        </p:spPr>
        <p:txBody>
          <a:bodyPr anchor="t" anchorCtr="0">
            <a:spAutoFit/>
          </a:bodyPr>
          <a:p>
            <a:pPr algn="ctr">
              <a:buFont typeface="Arial" panose="020B0604020202020204" pitchFamily="34" charset="0"/>
            </a:pPr>
            <a:r>
              <a:rPr lang="en-US" altLang="zh-CN" sz="11000" b="1" dirty="0">
                <a:solidFill>
                  <a:srgbClr val="FFFFFF"/>
                </a:solidFill>
                <a:latin typeface="Microsoft YaHei" panose="020B0503020204020204" pitchFamily="34" charset="-122"/>
                <a:ea typeface="Microsoft YaHei" panose="020B0503020204020204" pitchFamily="34" charset="-122"/>
              </a:rPr>
              <a:t>01</a:t>
            </a:r>
            <a:endParaRPr lang="zh-CN" altLang="en-US" sz="11000" b="1" dirty="0">
              <a:solidFill>
                <a:srgbClr val="FFFFFF"/>
              </a:solidFill>
              <a:latin typeface="Microsoft YaHei" panose="020B0503020204020204" pitchFamily="34" charset="-122"/>
              <a:ea typeface="Microsoft YaHei" panose="020B0503020204020204" pitchFamily="34" charset="-122"/>
            </a:endParaRPr>
          </a:p>
        </p:txBody>
      </p:sp>
      <p:sp>
        <p:nvSpPr>
          <p:cNvPr id="7174" name="文本框 38"/>
          <p:cNvSpPr txBox="1"/>
          <p:nvPr/>
        </p:nvSpPr>
        <p:spPr>
          <a:xfrm>
            <a:off x="4071938" y="3738563"/>
            <a:ext cx="4048125" cy="953135"/>
          </a:xfrm>
          <a:prstGeom prst="rect">
            <a:avLst/>
          </a:prstGeom>
          <a:noFill/>
          <a:ln w="9525">
            <a:noFill/>
          </a:ln>
        </p:spPr>
        <p:txBody>
          <a:bodyPr anchor="t" anchorCtr="0">
            <a:spAutoFit/>
          </a:bodyPr>
          <a:p>
            <a:pPr algn="ctr">
              <a:buFont typeface="Arial" panose="020B0604020202020204" pitchFamily="34" charset="0"/>
            </a:pPr>
            <a:r>
              <a:rPr lang="en-US" altLang="zh-CN" sz="2800" b="1" dirty="0">
                <a:solidFill>
                  <a:srgbClr val="FFFFFF"/>
                </a:solidFill>
                <a:latin typeface="Microsoft YaHei" panose="020B0503020204020204" pitchFamily="34" charset="-122"/>
                <a:ea typeface="Microsoft YaHei" panose="020B0503020204020204" pitchFamily="34" charset="-122"/>
              </a:rPr>
              <a:t>Tổng quan, đặt vấn đề</a:t>
            </a:r>
            <a:endParaRPr lang="en-US" altLang="zh-CN" sz="2800" b="1" dirty="0">
              <a:solidFill>
                <a:srgbClr val="FFFFFF"/>
              </a:solidFill>
              <a:latin typeface="Microsoft YaHei" panose="020B0503020204020204" pitchFamily="34" charset="-122"/>
              <a:ea typeface="Microsoft YaHei" panose="020B0503020204020204" pitchFamily="34" charset="-122"/>
            </a:endParaRPr>
          </a:p>
        </p:txBody>
      </p:sp>
      <p:sp>
        <p:nvSpPr>
          <p:cNvPr id="7175" name="文本框 11"/>
          <p:cNvSpPr txBox="1"/>
          <p:nvPr/>
        </p:nvSpPr>
        <p:spPr>
          <a:xfrm>
            <a:off x="4637088" y="4593273"/>
            <a:ext cx="2917825" cy="461962"/>
          </a:xfrm>
          <a:prstGeom prst="rect">
            <a:avLst/>
          </a:prstGeom>
          <a:noFill/>
          <a:ln w="9525">
            <a:noFill/>
          </a:ln>
        </p:spPr>
        <p:txBody>
          <a:bodyPr anchor="t" anchorCtr="0">
            <a:spAutoFit/>
          </a:bodyPr>
          <a:p>
            <a:pPr algn="ctr">
              <a:buFont typeface="Arial" panose="020B0604020202020204" pitchFamily="34" charset="0"/>
            </a:pPr>
            <a:r>
              <a:rPr lang="en-US" altLang="zh-CN" sz="1200" dirty="0">
                <a:solidFill>
                  <a:srgbClr val="FFFFFF"/>
                </a:solidFill>
                <a:latin typeface="Microsoft YaHei" panose="020B0503020204020204" pitchFamily="34" charset="-122"/>
                <a:ea typeface="Microsoft YaHei" panose="020B0503020204020204" pitchFamily="34" charset="-122"/>
              </a:rPr>
              <a:t>Click</a:t>
            </a:r>
            <a:r>
              <a:rPr lang="zh-CN" altLang="en-US" sz="1200" dirty="0">
                <a:solidFill>
                  <a:srgbClr val="FFFFFF"/>
                </a:solidFill>
                <a:latin typeface="Microsoft YaHei" panose="020B0503020204020204" pitchFamily="34" charset="-122"/>
                <a:ea typeface="Microsoft YaHei" panose="020B0503020204020204" pitchFamily="34" charset="-122"/>
              </a:rPr>
              <a:t> </a:t>
            </a:r>
            <a:r>
              <a:rPr lang="en-US" altLang="zh-CN" sz="1200" dirty="0">
                <a:solidFill>
                  <a:srgbClr val="FFFFFF"/>
                </a:solidFill>
                <a:latin typeface="Microsoft YaHei" panose="020B0503020204020204" pitchFamily="34" charset="-122"/>
                <a:ea typeface="Microsoft YaHei" panose="020B0503020204020204" pitchFamily="34" charset="-122"/>
              </a:rPr>
              <a:t>here to add your title. Click</a:t>
            </a:r>
            <a:r>
              <a:rPr lang="zh-CN" altLang="en-US" sz="1200" dirty="0">
                <a:solidFill>
                  <a:srgbClr val="FFFFFF"/>
                </a:solidFill>
                <a:latin typeface="Microsoft YaHei" panose="020B0503020204020204" pitchFamily="34" charset="-122"/>
                <a:ea typeface="Microsoft YaHei" panose="020B0503020204020204" pitchFamily="34" charset="-122"/>
              </a:rPr>
              <a:t> </a:t>
            </a:r>
            <a:r>
              <a:rPr lang="en-US" altLang="zh-CN" sz="1200" dirty="0">
                <a:solidFill>
                  <a:srgbClr val="FFFFFF"/>
                </a:solidFill>
                <a:latin typeface="Microsoft YaHei" panose="020B0503020204020204" pitchFamily="34" charset="-122"/>
                <a:ea typeface="Microsoft YaHei" panose="020B0503020204020204" pitchFamily="34" charset="-122"/>
              </a:rPr>
              <a:t>here to add your title. </a:t>
            </a:r>
            <a:endParaRPr lang="en-US" altLang="zh-CN" sz="1200" dirty="0">
              <a:solidFill>
                <a:srgbClr val="FFFFFF"/>
              </a:solidFill>
              <a:latin typeface="Microsoft YaHei" panose="020B0503020204020204" pitchFamily="34" charset="-122"/>
              <a:ea typeface="Microsoft YaHei" panose="020B0503020204020204" pitchFamily="34"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173"/>
                                        </p:tgtEl>
                                        <p:attrNameLst>
                                          <p:attrName>style.visibility</p:attrName>
                                        </p:attrNameLst>
                                      </p:cBhvr>
                                      <p:to>
                                        <p:strVal val="visible"/>
                                      </p:to>
                                    </p:set>
                                    <p:animEffect transition="in" filter="fade">
                                      <p:cBhvr>
                                        <p:cTn id="7" dur="1000"/>
                                        <p:tgtEl>
                                          <p:spTgt spid="7173"/>
                                        </p:tgtEl>
                                      </p:cBhvr>
                                    </p:animEffect>
                                    <p:anim calcmode="lin" valueType="num">
                                      <p:cBhvr>
                                        <p:cTn id="8" dur="1000" fill="hold"/>
                                        <p:tgtEl>
                                          <p:spTgt spid="7173"/>
                                        </p:tgtEl>
                                        <p:attrNameLst>
                                          <p:attrName>ppt_x</p:attrName>
                                        </p:attrNameLst>
                                      </p:cBhvr>
                                      <p:tavLst>
                                        <p:tav tm="0">
                                          <p:val>
                                            <p:strVal val="#ppt_x"/>
                                          </p:val>
                                        </p:tav>
                                        <p:tav tm="100000">
                                          <p:val>
                                            <p:strVal val="#ppt_x"/>
                                          </p:val>
                                        </p:tav>
                                      </p:tavLst>
                                    </p:anim>
                                    <p:anim calcmode="lin" valueType="num">
                                      <p:cBhvr>
                                        <p:cTn id="9" dur="1000" fill="hold"/>
                                        <p:tgtEl>
                                          <p:spTgt spid="717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7174"/>
                                        </p:tgtEl>
                                        <p:attrNameLst>
                                          <p:attrName>style.visibility</p:attrName>
                                        </p:attrNameLst>
                                      </p:cBhvr>
                                      <p:to>
                                        <p:strVal val="visible"/>
                                      </p:to>
                                    </p:set>
                                    <p:anim calcmode="lin" valueType="num">
                                      <p:cBhvr>
                                        <p:cTn id="13" dur="1000" fill="hold"/>
                                        <p:tgtEl>
                                          <p:spTgt spid="7174"/>
                                        </p:tgtEl>
                                        <p:attrNameLst>
                                          <p:attrName>ppt_x</p:attrName>
                                        </p:attrNameLst>
                                      </p:cBhvr>
                                      <p:tavLst>
                                        <p:tav tm="0">
                                          <p:val>
                                            <p:strVal val="#ppt_x"/>
                                          </p:val>
                                        </p:tav>
                                        <p:tav tm="50000">
                                          <p:val>
                                            <p:strVal val="#ppt_x+.1"/>
                                          </p:val>
                                        </p:tav>
                                        <p:tav tm="100000">
                                          <p:val>
                                            <p:strVal val="#ppt_x"/>
                                          </p:val>
                                        </p:tav>
                                      </p:tavLst>
                                    </p:anim>
                                    <p:anim calcmode="lin" valueType="num">
                                      <p:cBhvr>
                                        <p:cTn id="14" dur="1000" fill="hold"/>
                                        <p:tgtEl>
                                          <p:spTgt spid="7174"/>
                                        </p:tgtEl>
                                        <p:attrNameLst>
                                          <p:attrName>ppt_y</p:attrName>
                                        </p:attrNameLst>
                                      </p:cBhvr>
                                      <p:tavLst>
                                        <p:tav tm="0">
                                          <p:val>
                                            <p:strVal val="#ppt_y"/>
                                          </p:val>
                                        </p:tav>
                                        <p:tav tm="100000">
                                          <p:val>
                                            <p:strVal val="#ppt_y"/>
                                          </p:val>
                                        </p:tav>
                                      </p:tavLst>
                                    </p:anim>
                                    <p:anim calcmode="lin" valueType="num">
                                      <p:cBhvr>
                                        <p:cTn id="15" dur="1000" fill="hold"/>
                                        <p:tgtEl>
                                          <p:spTgt spid="7174"/>
                                        </p:tgtEl>
                                        <p:attrNameLst>
                                          <p:attrName>ppt_h</p:attrName>
                                        </p:attrNameLst>
                                      </p:cBhvr>
                                      <p:tavLst>
                                        <p:tav tm="0">
                                          <p:val>
                                            <p:strVal val="#ppt_h/10"/>
                                          </p:val>
                                        </p:tav>
                                        <p:tav tm="50000">
                                          <p:val>
                                            <p:strVal val="#ppt_h+.01"/>
                                          </p:val>
                                        </p:tav>
                                        <p:tav tm="100000">
                                          <p:val>
                                            <p:strVal val="#ppt_h"/>
                                          </p:val>
                                        </p:tav>
                                      </p:tavLst>
                                    </p:anim>
                                    <p:anim calcmode="lin" valueType="num">
                                      <p:cBhvr>
                                        <p:cTn id="16" dur="1000" fill="hold"/>
                                        <p:tgtEl>
                                          <p:spTgt spid="7174"/>
                                        </p:tgtEl>
                                        <p:attrNameLst>
                                          <p:attrName>ppt_w</p:attrName>
                                        </p:attrNameLst>
                                      </p:cBhvr>
                                      <p:tavLst>
                                        <p:tav tm="0">
                                          <p:val>
                                            <p:strVal val="#ppt_w/10"/>
                                          </p:val>
                                        </p:tav>
                                        <p:tav tm="50000">
                                          <p:val>
                                            <p:strVal val="#ppt_w+.01"/>
                                          </p:val>
                                        </p:tav>
                                        <p:tav tm="100000">
                                          <p:val>
                                            <p:strVal val="#ppt_w"/>
                                          </p:val>
                                        </p:tav>
                                      </p:tavLst>
                                    </p:anim>
                                    <p:animEffect transition="in" filter="fade">
                                      <p:cBhvr>
                                        <p:cTn id="17" dur="1000" tmFilter="0,0; .5, 1; 1, 1"/>
                                        <p:tgtEl>
                                          <p:spTgt spid="7174"/>
                                        </p:tgtEl>
                                      </p:cBhvr>
                                    </p:animEffect>
                                  </p:childTnLst>
                                </p:cTn>
                              </p:par>
                            </p:childTnLst>
                          </p:cTn>
                        </p:par>
                        <p:par>
                          <p:cTn id="18" fill="hold">
                            <p:stCondLst>
                              <p:cond delay="4000"/>
                            </p:stCondLst>
                            <p:childTnLst>
                              <p:par>
                                <p:cTn id="19" presetID="22" presetClass="entr" presetSubtype="4" fill="hold" grpId="0" nodeType="afterEffect">
                                  <p:stCondLst>
                                    <p:cond delay="0"/>
                                  </p:stCondLst>
                                  <p:childTnLst>
                                    <p:set>
                                      <p:cBhvr>
                                        <p:cTn id="20" dur="1" fill="hold">
                                          <p:stCondLst>
                                            <p:cond delay="0"/>
                                          </p:stCondLst>
                                        </p:cTn>
                                        <p:tgtEl>
                                          <p:spTgt spid="7175"/>
                                        </p:tgtEl>
                                        <p:attrNameLst>
                                          <p:attrName>style.visibility</p:attrName>
                                        </p:attrNameLst>
                                      </p:cBhvr>
                                      <p:to>
                                        <p:strVal val="visible"/>
                                      </p:to>
                                    </p:set>
                                    <p:animEffect transition="in" filter="wipe(down)">
                                      <p:cBhvr>
                                        <p:cTn id="21" dur="1000"/>
                                        <p:tgtEl>
                                          <p:spTgt spid="71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73" grpId="0"/>
      <p:bldP spid="7174" grpId="0"/>
      <p:bldP spid="717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rcRect r="1765" b="1782"/>
          <a:stretch>
            <a:fillRect/>
          </a:stretch>
        </p:blipFill>
        <p:spPr>
          <a:xfrm>
            <a:off x="0" y="0"/>
            <a:ext cx="12192000" cy="6858000"/>
          </a:xfrm>
          <a:prstGeom prst="rect">
            <a:avLst/>
          </a:prstGeom>
          <a:noFill/>
          <a:ln w="9525">
            <a:noFill/>
          </a:ln>
        </p:spPr>
      </p:pic>
      <p:sp>
        <p:nvSpPr>
          <p:cNvPr id="15" name="矩形 14"/>
          <p:cNvSpPr/>
          <p:nvPr/>
        </p:nvSpPr>
        <p:spPr>
          <a:xfrm>
            <a:off x="-20955" y="0"/>
            <a:ext cx="12212638" cy="6858000"/>
          </a:xfrm>
          <a:prstGeom prst="rect">
            <a:avLst/>
          </a:prstGeom>
          <a:solidFill>
            <a:schemeClr val="tx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n-lt"/>
              <a:ea typeface="+mn-ea"/>
              <a:cs typeface="+mn-cs"/>
            </a:endParaRPr>
          </a:p>
        </p:txBody>
      </p:sp>
      <p:grpSp>
        <p:nvGrpSpPr>
          <p:cNvPr id="3" name="组合 2"/>
          <p:cNvGrpSpPr/>
          <p:nvPr/>
        </p:nvGrpSpPr>
        <p:grpSpPr>
          <a:xfrm>
            <a:off x="6061075" y="686435"/>
            <a:ext cx="7805420" cy="7033260"/>
            <a:chOff x="7056004" y="2992723"/>
            <a:chExt cx="7366747" cy="6442463"/>
          </a:xfrm>
        </p:grpSpPr>
        <p:sp>
          <p:nvSpPr>
            <p:cNvPr id="22" name="任意多边形 21"/>
            <p:cNvSpPr/>
            <p:nvPr/>
          </p:nvSpPr>
          <p:spPr>
            <a:xfrm rot="8100000">
              <a:off x="7056004" y="3838941"/>
              <a:ext cx="7366747" cy="5596245"/>
            </a:xfrm>
            <a:custGeom>
              <a:avLst/>
              <a:gdLst>
                <a:gd name="connsiteX0" fmla="*/ 91403 w 7366747"/>
                <a:gd name="connsiteY0" fmla="*/ 5032727 h 5596245"/>
                <a:gd name="connsiteX1" fmla="*/ 514521 w 7366747"/>
                <a:gd name="connsiteY1" fmla="*/ 3167740 h 5596245"/>
                <a:gd name="connsiteX2" fmla="*/ 560663 w 7366747"/>
                <a:gd name="connsiteY2" fmla="*/ 3080630 h 5596245"/>
                <a:gd name="connsiteX3" fmla="*/ 3641293 w 7366747"/>
                <a:gd name="connsiteY3" fmla="*/ 0 h 5596245"/>
                <a:gd name="connsiteX4" fmla="*/ 6978632 w 7366747"/>
                <a:gd name="connsiteY4" fmla="*/ 3337338 h 5596245"/>
                <a:gd name="connsiteX5" fmla="*/ 7059980 w 7366747"/>
                <a:gd name="connsiteY5" fmla="*/ 3515289 h 5596245"/>
                <a:gd name="connsiteX6" fmla="*/ 7292771 w 7366747"/>
                <a:gd name="connsiteY6" fmla="*/ 5001297 h 5596245"/>
                <a:gd name="connsiteX7" fmla="*/ 91403 w 7366747"/>
                <a:gd name="connsiteY7" fmla="*/ 5032727 h 5596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66747" h="5596245">
                  <a:moveTo>
                    <a:pt x="91403" y="5032727"/>
                  </a:moveTo>
                  <a:cubicBezTo>
                    <a:pt x="-136085" y="4684809"/>
                    <a:pt x="81955" y="4005964"/>
                    <a:pt x="514521" y="3167740"/>
                  </a:cubicBezTo>
                  <a:lnTo>
                    <a:pt x="560663" y="3080630"/>
                  </a:lnTo>
                  <a:lnTo>
                    <a:pt x="3641293" y="0"/>
                  </a:lnTo>
                  <a:lnTo>
                    <a:pt x="6978632" y="3337338"/>
                  </a:lnTo>
                  <a:lnTo>
                    <a:pt x="7059980" y="3515289"/>
                  </a:lnTo>
                  <a:cubicBezTo>
                    <a:pt x="7338229" y="4150010"/>
                    <a:pt x="7455085" y="4672617"/>
                    <a:pt x="7292771" y="5001297"/>
                  </a:cubicBezTo>
                  <a:cubicBezTo>
                    <a:pt x="6826064" y="5858911"/>
                    <a:pt x="595956" y="5717792"/>
                    <a:pt x="91403" y="5032727"/>
                  </a:cubicBezTo>
                  <a:close/>
                </a:path>
              </a:pathLst>
            </a:custGeom>
            <a:solidFill>
              <a:srgbClr val="445469">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n-lt"/>
                <a:ea typeface="+mn-ea"/>
                <a:cs typeface="+mn-cs"/>
              </a:endParaRPr>
            </a:p>
          </p:txBody>
        </p:sp>
        <p:sp>
          <p:nvSpPr>
            <p:cNvPr id="24581" name="Freeform 27"/>
            <p:cNvSpPr>
              <a:spLocks noEditPoints="1"/>
            </p:cNvSpPr>
            <p:nvPr/>
          </p:nvSpPr>
          <p:spPr>
            <a:xfrm>
              <a:off x="8912865" y="2992723"/>
              <a:ext cx="869305" cy="650908"/>
            </a:xfrm>
            <a:custGeom>
              <a:avLst/>
              <a:gdLst/>
              <a:ahLst/>
              <a:cxnLst>
                <a:cxn ang="0">
                  <a:pos x="158055" y="398086"/>
                </a:cxn>
                <a:cxn ang="0">
                  <a:pos x="100019" y="343689"/>
                </a:cxn>
                <a:cxn ang="0">
                  <a:pos x="0" y="469173"/>
                </a:cxn>
                <a:cxn ang="0">
                  <a:pos x="143855" y="501317"/>
                </a:cxn>
                <a:cxn ang="0">
                  <a:pos x="182134" y="398086"/>
                </a:cxn>
                <a:cxn ang="0">
                  <a:pos x="284006" y="367797"/>
                </a:cxn>
                <a:cxn ang="0">
                  <a:pos x="220413" y="407358"/>
                </a:cxn>
                <a:cxn ang="0">
                  <a:pos x="161142" y="354816"/>
                </a:cxn>
                <a:cxn ang="0">
                  <a:pos x="149412" y="364088"/>
                </a:cxn>
                <a:cxn ang="0">
                  <a:pos x="157438" y="386341"/>
                </a:cxn>
                <a:cxn ang="0">
                  <a:pos x="177195" y="389432"/>
                </a:cxn>
                <a:cxn ang="0">
                  <a:pos x="192013" y="372124"/>
                </a:cxn>
                <a:cxn ang="0">
                  <a:pos x="183986" y="356670"/>
                </a:cxn>
                <a:cxn ang="0">
                  <a:pos x="869305" y="467319"/>
                </a:cxn>
                <a:cxn ang="0">
                  <a:pos x="724832" y="484009"/>
                </a:cxn>
                <a:cxn ang="0">
                  <a:pos x="687171" y="398086"/>
                </a:cxn>
                <a:cxn ang="0">
                  <a:pos x="724832" y="501317"/>
                </a:cxn>
                <a:cxn ang="0">
                  <a:pos x="868688" y="469173"/>
                </a:cxn>
                <a:cxn ang="0">
                  <a:pos x="550107" y="385723"/>
                </a:cxn>
                <a:cxn ang="0">
                  <a:pos x="454409" y="474736"/>
                </a:cxn>
                <a:cxn ang="0">
                  <a:pos x="392052" y="617528"/>
                </a:cxn>
                <a:cxn ang="0">
                  <a:pos x="153116" y="589712"/>
                </a:cxn>
                <a:cxn ang="0">
                  <a:pos x="153116" y="594039"/>
                </a:cxn>
                <a:cxn ang="0">
                  <a:pos x="716189" y="594039"/>
                </a:cxn>
                <a:cxn ang="0">
                  <a:pos x="716189" y="589712"/>
                </a:cxn>
                <a:cxn ang="0">
                  <a:pos x="449470" y="403650"/>
                </a:cxn>
                <a:cxn ang="0">
                  <a:pos x="411809" y="406740"/>
                </a:cxn>
                <a:cxn ang="0">
                  <a:pos x="398843" y="432084"/>
                </a:cxn>
                <a:cxn ang="0">
                  <a:pos x="422304" y="461137"/>
                </a:cxn>
                <a:cxn ang="0">
                  <a:pos x="456262" y="455574"/>
                </a:cxn>
                <a:cxn ang="0">
                  <a:pos x="468610" y="418485"/>
                </a:cxn>
                <a:cxn ang="0">
                  <a:pos x="449470" y="403650"/>
                </a:cxn>
                <a:cxn ang="0">
                  <a:pos x="774842" y="208933"/>
                </a:cxn>
                <a:cxn ang="0">
                  <a:pos x="622961" y="208933"/>
                </a:cxn>
                <a:cxn ang="0">
                  <a:pos x="707545" y="354816"/>
                </a:cxn>
                <a:cxn ang="0">
                  <a:pos x="685319" y="356670"/>
                </a:cxn>
                <a:cxn ang="0">
                  <a:pos x="677292" y="372124"/>
                </a:cxn>
                <a:cxn ang="0">
                  <a:pos x="691493" y="389432"/>
                </a:cxn>
                <a:cxn ang="0">
                  <a:pos x="711867" y="386341"/>
                </a:cxn>
                <a:cxn ang="0">
                  <a:pos x="719276" y="364088"/>
                </a:cxn>
                <a:cxn ang="0">
                  <a:pos x="707545" y="354816"/>
                </a:cxn>
                <a:cxn ang="0">
                  <a:pos x="245727" y="208933"/>
                </a:cxn>
                <a:cxn ang="0">
                  <a:pos x="94463" y="208933"/>
                </a:cxn>
                <a:cxn ang="0">
                  <a:pos x="434653" y="346780"/>
                </a:cxn>
                <a:cxn ang="0">
                  <a:pos x="434653" y="0"/>
                </a:cxn>
                <a:cxn ang="0">
                  <a:pos x="434653" y="346780"/>
                </a:cxn>
                <a:cxn ang="0">
                  <a:pos x="585299" y="367797"/>
                </a:cxn>
                <a:cxn ang="0">
                  <a:pos x="629135" y="343689"/>
                </a:cxn>
              </a:cxnLst>
              <a:pathLst>
                <a:path w="1408" h="1053">
                  <a:moveTo>
                    <a:pt x="295" y="644"/>
                  </a:moveTo>
                  <a:lnTo>
                    <a:pt x="256" y="644"/>
                  </a:lnTo>
                  <a:lnTo>
                    <a:pt x="234" y="783"/>
                  </a:lnTo>
                  <a:lnTo>
                    <a:pt x="162" y="556"/>
                  </a:lnTo>
                  <a:cubicBezTo>
                    <a:pt x="67" y="593"/>
                    <a:pt x="0" y="673"/>
                    <a:pt x="0" y="756"/>
                  </a:cubicBezTo>
                  <a:cubicBezTo>
                    <a:pt x="0" y="757"/>
                    <a:pt x="0" y="758"/>
                    <a:pt x="0" y="759"/>
                  </a:cubicBezTo>
                  <a:cubicBezTo>
                    <a:pt x="0" y="759"/>
                    <a:pt x="0" y="760"/>
                    <a:pt x="0" y="760"/>
                  </a:cubicBezTo>
                  <a:cubicBezTo>
                    <a:pt x="0" y="812"/>
                    <a:pt x="50" y="811"/>
                    <a:pt x="233" y="811"/>
                  </a:cubicBezTo>
                  <a:cubicBezTo>
                    <a:pt x="251" y="774"/>
                    <a:pt x="275" y="739"/>
                    <a:pt x="305" y="707"/>
                  </a:cubicBezTo>
                  <a:lnTo>
                    <a:pt x="295" y="644"/>
                  </a:lnTo>
                  <a:close/>
                  <a:moveTo>
                    <a:pt x="357" y="659"/>
                  </a:moveTo>
                  <a:cubicBezTo>
                    <a:pt x="388" y="635"/>
                    <a:pt x="422" y="613"/>
                    <a:pt x="460" y="595"/>
                  </a:cubicBezTo>
                  <a:cubicBezTo>
                    <a:pt x="439" y="580"/>
                    <a:pt x="415" y="566"/>
                    <a:pt x="389" y="556"/>
                  </a:cubicBezTo>
                  <a:lnTo>
                    <a:pt x="357" y="659"/>
                  </a:lnTo>
                  <a:close/>
                  <a:moveTo>
                    <a:pt x="290" y="574"/>
                  </a:moveTo>
                  <a:lnTo>
                    <a:pt x="261" y="574"/>
                  </a:lnTo>
                  <a:cubicBezTo>
                    <a:pt x="258" y="574"/>
                    <a:pt x="255" y="575"/>
                    <a:pt x="253" y="577"/>
                  </a:cubicBezTo>
                  <a:lnTo>
                    <a:pt x="242" y="589"/>
                  </a:lnTo>
                  <a:cubicBezTo>
                    <a:pt x="239" y="592"/>
                    <a:pt x="238" y="597"/>
                    <a:pt x="241" y="602"/>
                  </a:cubicBezTo>
                  <a:lnTo>
                    <a:pt x="255" y="625"/>
                  </a:lnTo>
                  <a:cubicBezTo>
                    <a:pt x="256" y="628"/>
                    <a:pt x="260" y="630"/>
                    <a:pt x="264" y="630"/>
                  </a:cubicBezTo>
                  <a:lnTo>
                    <a:pt x="287" y="630"/>
                  </a:lnTo>
                  <a:cubicBezTo>
                    <a:pt x="291" y="630"/>
                    <a:pt x="295" y="628"/>
                    <a:pt x="297" y="625"/>
                  </a:cubicBezTo>
                  <a:lnTo>
                    <a:pt x="311" y="602"/>
                  </a:lnTo>
                  <a:cubicBezTo>
                    <a:pt x="313" y="597"/>
                    <a:pt x="312" y="592"/>
                    <a:pt x="309" y="589"/>
                  </a:cubicBezTo>
                  <a:lnTo>
                    <a:pt x="298" y="577"/>
                  </a:lnTo>
                  <a:cubicBezTo>
                    <a:pt x="296" y="575"/>
                    <a:pt x="293" y="574"/>
                    <a:pt x="290" y="574"/>
                  </a:cubicBezTo>
                  <a:close/>
                  <a:moveTo>
                    <a:pt x="1408" y="756"/>
                  </a:moveTo>
                  <a:cubicBezTo>
                    <a:pt x="1408" y="673"/>
                    <a:pt x="1341" y="593"/>
                    <a:pt x="1245" y="556"/>
                  </a:cubicBezTo>
                  <a:lnTo>
                    <a:pt x="1174" y="783"/>
                  </a:lnTo>
                  <a:lnTo>
                    <a:pt x="1151" y="644"/>
                  </a:lnTo>
                  <a:lnTo>
                    <a:pt x="1113" y="644"/>
                  </a:lnTo>
                  <a:lnTo>
                    <a:pt x="1103" y="707"/>
                  </a:lnTo>
                  <a:cubicBezTo>
                    <a:pt x="1132" y="739"/>
                    <a:pt x="1157" y="774"/>
                    <a:pt x="1174" y="811"/>
                  </a:cubicBezTo>
                  <a:cubicBezTo>
                    <a:pt x="1369" y="811"/>
                    <a:pt x="1408" y="812"/>
                    <a:pt x="1408" y="760"/>
                  </a:cubicBezTo>
                  <a:cubicBezTo>
                    <a:pt x="1408" y="760"/>
                    <a:pt x="1407" y="759"/>
                    <a:pt x="1407" y="759"/>
                  </a:cubicBezTo>
                  <a:cubicBezTo>
                    <a:pt x="1407" y="758"/>
                    <a:pt x="1408" y="757"/>
                    <a:pt x="1408" y="756"/>
                  </a:cubicBezTo>
                  <a:close/>
                  <a:moveTo>
                    <a:pt x="891" y="624"/>
                  </a:moveTo>
                  <a:lnTo>
                    <a:pt x="773" y="999"/>
                  </a:lnTo>
                  <a:lnTo>
                    <a:pt x="736" y="768"/>
                  </a:lnTo>
                  <a:lnTo>
                    <a:pt x="672" y="768"/>
                  </a:lnTo>
                  <a:lnTo>
                    <a:pt x="635" y="999"/>
                  </a:lnTo>
                  <a:lnTo>
                    <a:pt x="516" y="624"/>
                  </a:lnTo>
                  <a:cubicBezTo>
                    <a:pt x="358" y="684"/>
                    <a:pt x="248" y="816"/>
                    <a:pt x="248" y="954"/>
                  </a:cubicBezTo>
                  <a:cubicBezTo>
                    <a:pt x="248" y="956"/>
                    <a:pt x="248" y="957"/>
                    <a:pt x="248" y="959"/>
                  </a:cubicBezTo>
                  <a:cubicBezTo>
                    <a:pt x="248" y="959"/>
                    <a:pt x="248" y="960"/>
                    <a:pt x="248" y="961"/>
                  </a:cubicBezTo>
                  <a:cubicBezTo>
                    <a:pt x="248" y="1053"/>
                    <a:pt x="344" y="1045"/>
                    <a:pt x="704" y="1045"/>
                  </a:cubicBezTo>
                  <a:cubicBezTo>
                    <a:pt x="1087" y="1045"/>
                    <a:pt x="1160" y="1053"/>
                    <a:pt x="1160" y="961"/>
                  </a:cubicBezTo>
                  <a:cubicBezTo>
                    <a:pt x="1160" y="960"/>
                    <a:pt x="1159" y="959"/>
                    <a:pt x="1159" y="959"/>
                  </a:cubicBezTo>
                  <a:cubicBezTo>
                    <a:pt x="1159" y="957"/>
                    <a:pt x="1160" y="956"/>
                    <a:pt x="1160" y="954"/>
                  </a:cubicBezTo>
                  <a:cubicBezTo>
                    <a:pt x="1160" y="816"/>
                    <a:pt x="1049" y="684"/>
                    <a:pt x="891" y="624"/>
                  </a:cubicBezTo>
                  <a:close/>
                  <a:moveTo>
                    <a:pt x="728" y="653"/>
                  </a:moveTo>
                  <a:lnTo>
                    <a:pt x="680" y="653"/>
                  </a:lnTo>
                  <a:cubicBezTo>
                    <a:pt x="675" y="653"/>
                    <a:pt x="670" y="655"/>
                    <a:pt x="667" y="658"/>
                  </a:cubicBezTo>
                  <a:lnTo>
                    <a:pt x="649" y="677"/>
                  </a:lnTo>
                  <a:cubicBezTo>
                    <a:pt x="643" y="683"/>
                    <a:pt x="642" y="692"/>
                    <a:pt x="646" y="699"/>
                  </a:cubicBezTo>
                  <a:lnTo>
                    <a:pt x="669" y="737"/>
                  </a:lnTo>
                  <a:cubicBezTo>
                    <a:pt x="672" y="743"/>
                    <a:pt x="678" y="746"/>
                    <a:pt x="684" y="746"/>
                  </a:cubicBezTo>
                  <a:lnTo>
                    <a:pt x="723" y="746"/>
                  </a:lnTo>
                  <a:cubicBezTo>
                    <a:pt x="730" y="746"/>
                    <a:pt x="735" y="743"/>
                    <a:pt x="739" y="737"/>
                  </a:cubicBezTo>
                  <a:lnTo>
                    <a:pt x="762" y="699"/>
                  </a:lnTo>
                  <a:cubicBezTo>
                    <a:pt x="766" y="692"/>
                    <a:pt x="765" y="683"/>
                    <a:pt x="759" y="677"/>
                  </a:cubicBezTo>
                  <a:lnTo>
                    <a:pt x="740" y="658"/>
                  </a:lnTo>
                  <a:cubicBezTo>
                    <a:pt x="737" y="655"/>
                    <a:pt x="733" y="653"/>
                    <a:pt x="728" y="653"/>
                  </a:cubicBezTo>
                  <a:close/>
                  <a:moveTo>
                    <a:pt x="1132" y="519"/>
                  </a:moveTo>
                  <a:cubicBezTo>
                    <a:pt x="1200" y="519"/>
                    <a:pt x="1255" y="425"/>
                    <a:pt x="1255" y="338"/>
                  </a:cubicBezTo>
                  <a:cubicBezTo>
                    <a:pt x="1255" y="250"/>
                    <a:pt x="1200" y="179"/>
                    <a:pt x="1132" y="179"/>
                  </a:cubicBezTo>
                  <a:cubicBezTo>
                    <a:pt x="1064" y="179"/>
                    <a:pt x="1009" y="250"/>
                    <a:pt x="1009" y="338"/>
                  </a:cubicBezTo>
                  <a:cubicBezTo>
                    <a:pt x="1009" y="425"/>
                    <a:pt x="1064" y="519"/>
                    <a:pt x="1132" y="519"/>
                  </a:cubicBezTo>
                  <a:close/>
                  <a:moveTo>
                    <a:pt x="1146" y="574"/>
                  </a:moveTo>
                  <a:lnTo>
                    <a:pt x="1117" y="574"/>
                  </a:lnTo>
                  <a:cubicBezTo>
                    <a:pt x="1115" y="574"/>
                    <a:pt x="1112" y="575"/>
                    <a:pt x="1110" y="577"/>
                  </a:cubicBezTo>
                  <a:lnTo>
                    <a:pt x="1099" y="589"/>
                  </a:lnTo>
                  <a:cubicBezTo>
                    <a:pt x="1095" y="592"/>
                    <a:pt x="1094" y="597"/>
                    <a:pt x="1097" y="602"/>
                  </a:cubicBezTo>
                  <a:lnTo>
                    <a:pt x="1111" y="625"/>
                  </a:lnTo>
                  <a:cubicBezTo>
                    <a:pt x="1113" y="628"/>
                    <a:pt x="1116" y="630"/>
                    <a:pt x="1120" y="630"/>
                  </a:cubicBezTo>
                  <a:lnTo>
                    <a:pt x="1144" y="630"/>
                  </a:lnTo>
                  <a:cubicBezTo>
                    <a:pt x="1148" y="630"/>
                    <a:pt x="1151" y="628"/>
                    <a:pt x="1153" y="625"/>
                  </a:cubicBezTo>
                  <a:lnTo>
                    <a:pt x="1167" y="602"/>
                  </a:lnTo>
                  <a:cubicBezTo>
                    <a:pt x="1169" y="597"/>
                    <a:pt x="1169" y="592"/>
                    <a:pt x="1165" y="589"/>
                  </a:cubicBezTo>
                  <a:lnTo>
                    <a:pt x="1154" y="577"/>
                  </a:lnTo>
                  <a:cubicBezTo>
                    <a:pt x="1152" y="575"/>
                    <a:pt x="1149" y="574"/>
                    <a:pt x="1146" y="574"/>
                  </a:cubicBezTo>
                  <a:close/>
                  <a:moveTo>
                    <a:pt x="276" y="519"/>
                  </a:moveTo>
                  <a:cubicBezTo>
                    <a:pt x="343" y="519"/>
                    <a:pt x="398" y="425"/>
                    <a:pt x="398" y="338"/>
                  </a:cubicBezTo>
                  <a:cubicBezTo>
                    <a:pt x="398" y="250"/>
                    <a:pt x="343" y="179"/>
                    <a:pt x="276" y="179"/>
                  </a:cubicBezTo>
                  <a:cubicBezTo>
                    <a:pt x="208" y="179"/>
                    <a:pt x="153" y="250"/>
                    <a:pt x="153" y="338"/>
                  </a:cubicBezTo>
                  <a:cubicBezTo>
                    <a:pt x="153" y="425"/>
                    <a:pt x="208" y="519"/>
                    <a:pt x="276" y="519"/>
                  </a:cubicBezTo>
                  <a:close/>
                  <a:moveTo>
                    <a:pt x="704" y="561"/>
                  </a:moveTo>
                  <a:cubicBezTo>
                    <a:pt x="816" y="561"/>
                    <a:pt x="907" y="407"/>
                    <a:pt x="907" y="262"/>
                  </a:cubicBezTo>
                  <a:cubicBezTo>
                    <a:pt x="907" y="117"/>
                    <a:pt x="816" y="0"/>
                    <a:pt x="704" y="0"/>
                  </a:cubicBezTo>
                  <a:cubicBezTo>
                    <a:pt x="592" y="0"/>
                    <a:pt x="501" y="117"/>
                    <a:pt x="501" y="262"/>
                  </a:cubicBezTo>
                  <a:cubicBezTo>
                    <a:pt x="501" y="407"/>
                    <a:pt x="592" y="561"/>
                    <a:pt x="704" y="561"/>
                  </a:cubicBezTo>
                  <a:close/>
                  <a:moveTo>
                    <a:pt x="1019" y="556"/>
                  </a:moveTo>
                  <a:cubicBezTo>
                    <a:pt x="993" y="566"/>
                    <a:pt x="969" y="580"/>
                    <a:pt x="948" y="595"/>
                  </a:cubicBezTo>
                  <a:cubicBezTo>
                    <a:pt x="986" y="613"/>
                    <a:pt x="1020" y="635"/>
                    <a:pt x="1051" y="659"/>
                  </a:cubicBezTo>
                  <a:lnTo>
                    <a:pt x="1019" y="556"/>
                  </a:lnTo>
                  <a:close/>
                </a:path>
              </a:pathLst>
            </a:custGeom>
            <a:solidFill>
              <a:schemeClr val="bg1"/>
            </a:solidFill>
            <a:ln w="9525">
              <a:noFill/>
            </a:ln>
          </p:spPr>
          <p:txBody>
            <a:bodyPr/>
            <a:p>
              <a:endParaRPr lang="en-US"/>
            </a:p>
          </p:txBody>
        </p:sp>
        <p:grpSp>
          <p:nvGrpSpPr>
            <p:cNvPr id="24582" name="组合 11"/>
            <p:cNvGrpSpPr/>
            <p:nvPr/>
          </p:nvGrpSpPr>
          <p:grpSpPr>
            <a:xfrm>
              <a:off x="7235702" y="3854663"/>
              <a:ext cx="4602590" cy="3526079"/>
              <a:chOff x="59170" y="2531106"/>
              <a:chExt cx="4602590" cy="3526079"/>
            </a:xfrm>
          </p:grpSpPr>
          <p:sp>
            <p:nvSpPr>
              <p:cNvPr id="24583" name="文本框 12"/>
              <p:cNvSpPr txBox="1"/>
              <p:nvPr/>
            </p:nvSpPr>
            <p:spPr>
              <a:xfrm>
                <a:off x="59170" y="3013360"/>
                <a:ext cx="4602590" cy="3043825"/>
              </a:xfrm>
              <a:prstGeom prst="rect">
                <a:avLst/>
              </a:prstGeom>
              <a:noFill/>
              <a:ln w="9525">
                <a:noFill/>
              </a:ln>
            </p:spPr>
            <p:txBody>
              <a:bodyPr wrap="square" anchor="t" anchorCtr="0">
                <a:spAutoFit/>
              </a:bodyPr>
              <a:p>
                <a:pPr algn="just"/>
                <a:r>
                  <a:rPr lang="zh-CN" altLang="en-US" sz="1400" dirty="0">
                    <a:solidFill>
                      <a:srgbClr val="FFFFFF"/>
                    </a:solidFill>
                    <a:latin typeface="Microsoft YaHei" panose="020B0503020204020204" pitchFamily="34" charset="-122"/>
                    <a:ea typeface="Microsoft YaHei" panose="020B0503020204020204" pitchFamily="34" charset="-122"/>
                  </a:rPr>
                  <a:t>Trong bối cảnh đất nước ngày nay, nhiều ngành nghề liên tục xuất hiện và phát triển không ngừng, chính vấn đề này khiến người dùng đặc biệt là giới trẻ trong độ tuổi đang muốn định hướng nghề nghiệp của bản thân, đối với một số bạn thì với sự đam mê cũng như hiểu rõ bản thân thích gì thì việc chọn ngành nghề không quá khó khăn, nhưng bên cạnh đó một số bạn trẻ vẫn phân vân bản thân không thích gì, không nắm được điểm mạnh của bản thân để khai phá nó. Chính vì vậy trắc nghiệm tính cách MBTI ra đời góp phần giúp các bạn khám phá một phần sở thích của bản thân, giúp bạn chọn nghề nghiệp phù hợp với mình bên cạnh đó giúp tận dụng được những ưu điểm của mỗi nhóm tính cách giúp đẩy mạnh được hoạt động của công ty, doanh nghiệp.</a:t>
                </a:r>
                <a:endParaRPr lang="zh-CN" altLang="en-US" sz="1400" dirty="0">
                  <a:solidFill>
                    <a:srgbClr val="FFFFFF"/>
                  </a:solidFill>
                  <a:latin typeface="Microsoft YaHei" panose="020B0503020204020204" pitchFamily="34" charset="-122"/>
                  <a:ea typeface="Microsoft YaHei" panose="020B0503020204020204" pitchFamily="34" charset="-122"/>
                </a:endParaRPr>
              </a:p>
            </p:txBody>
          </p:sp>
          <p:sp>
            <p:nvSpPr>
              <p:cNvPr id="24584" name="文本框 13"/>
              <p:cNvSpPr txBox="1"/>
              <p:nvPr/>
            </p:nvSpPr>
            <p:spPr>
              <a:xfrm>
                <a:off x="827250" y="2531106"/>
                <a:ext cx="2687471" cy="338960"/>
              </a:xfrm>
              <a:prstGeom prst="rect">
                <a:avLst/>
              </a:prstGeom>
              <a:noFill/>
              <a:ln w="9525">
                <a:noFill/>
              </a:ln>
            </p:spPr>
            <p:txBody>
              <a:bodyPr anchor="t" anchorCtr="0">
                <a:spAutoFit/>
              </a:bodyPr>
              <a:p>
                <a:pPr algn="ctr"/>
                <a:r>
                  <a:rPr lang="en-US" altLang="zh-CN" b="1" dirty="0">
                    <a:solidFill>
                      <a:srgbClr val="FFC000"/>
                    </a:solidFill>
                    <a:latin typeface="Microsoft YaHei" panose="020B0503020204020204" pitchFamily="34" charset="-122"/>
                    <a:ea typeface="Microsoft YaHei" panose="020B0503020204020204" pitchFamily="34" charset="-122"/>
                  </a:rPr>
                  <a:t>Ý tưởng</a:t>
                </a:r>
                <a:endParaRPr lang="en-US" altLang="zh-CN" b="1" dirty="0">
                  <a:solidFill>
                    <a:srgbClr val="FFC000"/>
                  </a:solidFill>
                  <a:latin typeface="Microsoft YaHei" panose="020B0503020204020204" pitchFamily="34" charset="-122"/>
                  <a:ea typeface="Microsoft YaHei" panose="020B0503020204020204" pitchFamily="34" charset="-122"/>
                </a:endParaRPr>
              </a:p>
            </p:txBody>
          </p:sp>
        </p:grpSp>
        <p:sp>
          <p:nvSpPr>
            <p:cNvPr id="6" name="椭圆 5"/>
            <p:cNvSpPr/>
            <p:nvPr/>
          </p:nvSpPr>
          <p:spPr>
            <a:xfrm rot="3456539">
              <a:off x="11697988" y="5258603"/>
              <a:ext cx="1203474" cy="120347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n-lt"/>
                <a:ea typeface="+mn-ea"/>
                <a:cs typeface="+mn-cs"/>
              </a:endParaRPr>
            </a:p>
          </p:txBody>
        </p:sp>
        <p:sp>
          <p:nvSpPr>
            <p:cNvPr id="16" name="椭圆 15"/>
            <p:cNvSpPr/>
            <p:nvPr/>
          </p:nvSpPr>
          <p:spPr>
            <a:xfrm rot="3456539">
              <a:off x="10929258" y="5489221"/>
              <a:ext cx="1203474" cy="120347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n-lt"/>
                <a:ea typeface="+mn-ea"/>
                <a:cs typeface="+mn-cs"/>
              </a:endParaRPr>
            </a:p>
          </p:txBody>
        </p:sp>
        <p:sp>
          <p:nvSpPr>
            <p:cNvPr id="17" name="椭圆 16"/>
            <p:cNvSpPr/>
            <p:nvPr/>
          </p:nvSpPr>
          <p:spPr>
            <a:xfrm rot="3456539">
              <a:off x="10853828" y="6321449"/>
              <a:ext cx="1203474" cy="120347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n-lt"/>
                <a:ea typeface="+mn-ea"/>
                <a:cs typeface="+mn-c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Horizontal)">
                                      <p:cBhvr>
                                        <p:cTn id="7" dur="500"/>
                                        <p:tgtEl>
                                          <p:spTgt spid="2"/>
                                        </p:tgtEl>
                                      </p:cBhvr>
                                    </p:animEffect>
                                  </p:childTnLst>
                                </p:cTn>
                              </p:par>
                            </p:childTnLst>
                          </p:cTn>
                        </p:par>
                        <p:par>
                          <p:cTn id="8" fill="hold">
                            <p:stCondLst>
                              <p:cond delay="500"/>
                            </p:stCondLst>
                            <p:childTnLst>
                              <p:par>
                                <p:cTn id="9" presetID="21" presetClass="entr" presetSubtype="1"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heel(1)">
                                      <p:cBhvr>
                                        <p:cTn id="11" dur="2000"/>
                                        <p:tgtEl>
                                          <p:spTgt spid="3"/>
                                        </p:tgtEl>
                                      </p:cBhvr>
                                    </p:animEffect>
                                  </p:childTnLst>
                                </p:cTn>
                              </p:par>
                            </p:childTnLst>
                          </p:cTn>
                        </p:par>
                        <p:par>
                          <p:cTn id="12" fill="hold">
                            <p:stCondLst>
                              <p:cond delay="2500"/>
                            </p:stCondLst>
                            <p:childTnLst>
                              <p:par>
                                <p:cTn id="13" presetID="22" presetClass="entr" presetSubtype="1"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up)">
                                      <p:cBhvr>
                                        <p:cTn id="15"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Title 9"/>
          <p:cNvSpPr>
            <a:spLocks noGrp="1"/>
          </p:cNvSpPr>
          <p:nvPr>
            <p:ph type="title"/>
          </p:nvPr>
        </p:nvSpPr>
        <p:spPr/>
        <p:txBody>
          <a:bodyPr/>
          <a:p>
            <a:pPr algn="ctr"/>
            <a:r>
              <a:rPr lang="en-US" b="1">
                <a:solidFill>
                  <a:schemeClr val="bg1"/>
                </a:solidFill>
                <a:latin typeface="Microsoft YaHei" panose="020B0503020204020204" pitchFamily="34" charset="-122"/>
                <a:ea typeface="Microsoft YaHei" panose="020B0503020204020204" pitchFamily="34" charset="-122"/>
              </a:rPr>
              <a:t>Tổng quan về trắc nghiệm MBTI</a:t>
            </a:r>
            <a:endParaRPr lang="en-US" b="1">
              <a:solidFill>
                <a:schemeClr val="bg1"/>
              </a:solidFill>
              <a:latin typeface="Microsoft YaHei" panose="020B0503020204020204" pitchFamily="34" charset="-122"/>
              <a:ea typeface="Microsoft YaHei" panose="020B0503020204020204" pitchFamily="34" charset="-122"/>
            </a:endParaRPr>
          </a:p>
        </p:txBody>
      </p:sp>
      <p:grpSp>
        <p:nvGrpSpPr>
          <p:cNvPr id="3" name="组合 2"/>
          <p:cNvGrpSpPr/>
          <p:nvPr/>
        </p:nvGrpSpPr>
        <p:grpSpPr>
          <a:xfrm>
            <a:off x="902336" y="1206500"/>
            <a:ext cx="10386695" cy="4702358"/>
            <a:chOff x="3405875" y="1620158"/>
            <a:chExt cx="2284608" cy="4042821"/>
          </a:xfrm>
        </p:grpSpPr>
        <p:sp>
          <p:nvSpPr>
            <p:cNvPr id="25614" name="矩形 13"/>
            <p:cNvSpPr/>
            <p:nvPr/>
          </p:nvSpPr>
          <p:spPr>
            <a:xfrm>
              <a:off x="3666120" y="1620158"/>
              <a:ext cx="1766610" cy="260352"/>
            </a:xfrm>
            <a:prstGeom prst="rect">
              <a:avLst/>
            </a:prstGeom>
            <a:noFill/>
            <a:ln w="9525">
              <a:noFill/>
            </a:ln>
          </p:spPr>
          <p:txBody>
            <a:bodyPr anchor="t" anchorCtr="0">
              <a:spAutoFit/>
            </a:bodyPr>
            <a:p>
              <a:pPr algn="ctr"/>
              <a:endParaRPr lang="zh-CN" altLang="en-US" sz="1100" dirty="0">
                <a:solidFill>
                  <a:schemeClr val="bg1"/>
                </a:solidFill>
                <a:latin typeface="Calibri" panose="020F0502020204030204" pitchFamily="34" charset="0"/>
                <a:ea typeface="SimSun" panose="02010600030101010101" pitchFamily="2" charset="-122"/>
              </a:endParaRPr>
            </a:p>
          </p:txBody>
        </p:sp>
        <p:sp>
          <p:nvSpPr>
            <p:cNvPr id="25615" name="矩形 18"/>
            <p:cNvSpPr/>
            <p:nvPr/>
          </p:nvSpPr>
          <p:spPr>
            <a:xfrm>
              <a:off x="3405875" y="4314515"/>
              <a:ext cx="2284608" cy="1348464"/>
            </a:xfrm>
            <a:prstGeom prst="rect">
              <a:avLst/>
            </a:prstGeom>
            <a:noFill/>
            <a:ln w="9525">
              <a:noFill/>
            </a:ln>
          </p:spPr>
          <p:txBody>
            <a:bodyPr wrap="square" anchor="t" anchorCtr="0">
              <a:spAutoFit/>
            </a:bodyPr>
            <a:p>
              <a:pPr algn="just"/>
              <a:r>
                <a:rPr lang="en-US" altLang="zh-CN" sz="1600" dirty="0">
                  <a:solidFill>
                    <a:schemeClr val="bg1"/>
                  </a:solidFill>
                  <a:latin typeface="Microsoft YaHei" panose="020B0503020204020204" pitchFamily="34" charset="-122"/>
                  <a:ea typeface="Microsoft YaHei" panose="020B0503020204020204" pitchFamily="34" charset="-122"/>
                </a:rPr>
                <a:t>Trắc nghiệm tính cách MBTI (Myers-Briggs Type Indicator) là phương pháp sử dụng các câu hỏi trắc nghiệm tâm lý để phân tích tính cách con người. Kết quả của bài trắc nghiệm này phần nào phản ánh cách cá nhân đó nhận thức thế giới xung quanh và ra quyết định với những vấn đề trong cuộc sống, lưu ý rằng kết quả trắc nghiệm chỉ mang tính chất tham khảo nên kết quả có thể không được chính xác với một số người dùng. Với việc nghiên cứu MBTI đã sẵn có, đây là một điều tuyệt vời để nhóm em quyết định nghiên cứu, xây dựng và phát triển ứng dụng này trên nền tảng di động .</a:t>
              </a:r>
              <a:endParaRPr lang="en-US" altLang="zh-CN" sz="1600" dirty="0">
                <a:solidFill>
                  <a:schemeClr val="bg1"/>
                </a:solidFill>
                <a:latin typeface="Microsoft YaHei" panose="020B0503020204020204" pitchFamily="34" charset="-122"/>
                <a:ea typeface="Microsoft YaHei" panose="020B0503020204020204" pitchFamily="34" charset="-122"/>
              </a:endParaRPr>
            </a:p>
          </p:txBody>
        </p:sp>
      </p:grpSp>
      <p:pic>
        <p:nvPicPr>
          <p:cNvPr id="9" name="Content Placeholder 8"/>
          <p:cNvPicPr>
            <a:picLocks noChangeAspect="1"/>
          </p:cNvPicPr>
          <p:nvPr>
            <p:ph idx="1"/>
          </p:nvPr>
        </p:nvPicPr>
        <p:blipFill>
          <a:blip r:embed="rId1"/>
          <a:stretch>
            <a:fillRect/>
          </a:stretch>
        </p:blipFill>
        <p:spPr>
          <a:xfrm>
            <a:off x="3971290" y="1509395"/>
            <a:ext cx="4586605" cy="26066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7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1745" name="图片 1"/>
          <p:cNvPicPr>
            <a:picLocks noChangeAspect="1"/>
          </p:cNvPicPr>
          <p:nvPr/>
        </p:nvPicPr>
        <p:blipFill>
          <a:blip r:embed="rId1"/>
          <a:srcRect b="20833"/>
          <a:stretch>
            <a:fillRect/>
          </a:stretch>
        </p:blipFill>
        <p:spPr>
          <a:xfrm>
            <a:off x="0" y="0"/>
            <a:ext cx="12192000" cy="6877050"/>
          </a:xfrm>
          <a:prstGeom prst="rect">
            <a:avLst/>
          </a:prstGeom>
          <a:noFill/>
          <a:ln w="9525">
            <a:noFill/>
          </a:ln>
        </p:spPr>
      </p:pic>
      <p:pic>
        <p:nvPicPr>
          <p:cNvPr id="6" name="图片 5"/>
          <p:cNvPicPr>
            <a:picLocks noChangeAspect="1"/>
          </p:cNvPicPr>
          <p:nvPr/>
        </p:nvPicPr>
        <p:blipFill>
          <a:blip r:embed="rId2" cstate="screen"/>
          <a:srcRect/>
          <a:stretch>
            <a:fillRect/>
          </a:stretch>
        </p:blipFill>
        <p:spPr>
          <a:xfrm>
            <a:off x="3707186" y="1069897"/>
            <a:ext cx="4777624" cy="4777621"/>
          </a:xfrm>
          <a:custGeom>
            <a:avLst/>
            <a:gdLst>
              <a:gd name="connsiteX0" fmla="*/ 2612571 w 5225142"/>
              <a:gd name="connsiteY0" fmla="*/ 0 h 5225142"/>
              <a:gd name="connsiteX1" fmla="*/ 5225142 w 5225142"/>
              <a:gd name="connsiteY1" fmla="*/ 2612571 h 5225142"/>
              <a:gd name="connsiteX2" fmla="*/ 2612571 w 5225142"/>
              <a:gd name="connsiteY2" fmla="*/ 5225142 h 5225142"/>
              <a:gd name="connsiteX3" fmla="*/ 0 w 5225142"/>
              <a:gd name="connsiteY3" fmla="*/ 2612571 h 5225142"/>
              <a:gd name="connsiteX4" fmla="*/ 2612571 w 5225142"/>
              <a:gd name="connsiteY4" fmla="*/ 0 h 5225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25142" h="5225142">
                <a:moveTo>
                  <a:pt x="2612571" y="0"/>
                </a:moveTo>
                <a:cubicBezTo>
                  <a:pt x="4055454" y="0"/>
                  <a:pt x="5225142" y="1169688"/>
                  <a:pt x="5225142" y="2612571"/>
                </a:cubicBezTo>
                <a:cubicBezTo>
                  <a:pt x="5225142" y="4055454"/>
                  <a:pt x="4055454" y="5225142"/>
                  <a:pt x="2612571" y="5225142"/>
                </a:cubicBezTo>
                <a:cubicBezTo>
                  <a:pt x="1169688" y="5225142"/>
                  <a:pt x="0" y="4055454"/>
                  <a:pt x="0" y="2612571"/>
                </a:cubicBezTo>
                <a:cubicBezTo>
                  <a:pt x="0" y="1169688"/>
                  <a:pt x="1169688" y="0"/>
                  <a:pt x="2612571" y="0"/>
                </a:cubicBezTo>
                <a:close/>
              </a:path>
            </a:pathLst>
          </a:custGeom>
        </p:spPr>
      </p:pic>
      <p:pic>
        <p:nvPicPr>
          <p:cNvPr id="31747" name="图片 7"/>
          <p:cNvPicPr>
            <a:picLocks noChangeAspect="1"/>
          </p:cNvPicPr>
          <p:nvPr/>
        </p:nvPicPr>
        <p:blipFill>
          <a:blip r:embed="rId3"/>
          <a:stretch>
            <a:fillRect/>
          </a:stretch>
        </p:blipFill>
        <p:spPr>
          <a:xfrm rot="2391802">
            <a:off x="4329113" y="2030413"/>
            <a:ext cx="3376612" cy="2871787"/>
          </a:xfrm>
          <a:prstGeom prst="rect">
            <a:avLst/>
          </a:prstGeom>
          <a:noFill/>
          <a:ln w="9525">
            <a:noFill/>
          </a:ln>
        </p:spPr>
      </p:pic>
      <p:sp>
        <p:nvSpPr>
          <p:cNvPr id="7173" name="文本框 36"/>
          <p:cNvSpPr txBox="1"/>
          <p:nvPr/>
        </p:nvSpPr>
        <p:spPr>
          <a:xfrm>
            <a:off x="4919663" y="1606550"/>
            <a:ext cx="2352675" cy="1785938"/>
          </a:xfrm>
          <a:prstGeom prst="rect">
            <a:avLst/>
          </a:prstGeom>
          <a:noFill/>
          <a:ln w="9525">
            <a:noFill/>
          </a:ln>
        </p:spPr>
        <p:txBody>
          <a:bodyPr anchor="t" anchorCtr="0">
            <a:spAutoFit/>
          </a:bodyPr>
          <a:p>
            <a:pPr algn="ctr">
              <a:buFont typeface="Arial" panose="020B0604020202020204" pitchFamily="34" charset="0"/>
            </a:pPr>
            <a:r>
              <a:rPr lang="en-US" altLang="zh-CN" sz="11000" b="1" dirty="0">
                <a:solidFill>
                  <a:srgbClr val="FFFFFF"/>
                </a:solidFill>
                <a:latin typeface="Microsoft YaHei" panose="020B0503020204020204" pitchFamily="34" charset="-122"/>
                <a:ea typeface="Microsoft YaHei" panose="020B0503020204020204" pitchFamily="34" charset="-122"/>
              </a:rPr>
              <a:t>02</a:t>
            </a:r>
            <a:endParaRPr lang="zh-CN" altLang="en-US" sz="11000" b="1" dirty="0">
              <a:solidFill>
                <a:srgbClr val="FFFFFF"/>
              </a:solidFill>
              <a:latin typeface="Microsoft YaHei" panose="020B0503020204020204" pitchFamily="34" charset="-122"/>
              <a:ea typeface="Microsoft YaHei" panose="020B0503020204020204" pitchFamily="34" charset="-122"/>
            </a:endParaRPr>
          </a:p>
        </p:txBody>
      </p:sp>
      <p:sp>
        <p:nvSpPr>
          <p:cNvPr id="7174" name="文本框 38"/>
          <p:cNvSpPr txBox="1"/>
          <p:nvPr/>
        </p:nvSpPr>
        <p:spPr>
          <a:xfrm>
            <a:off x="4071303" y="3722688"/>
            <a:ext cx="4048125" cy="953135"/>
          </a:xfrm>
          <a:prstGeom prst="rect">
            <a:avLst/>
          </a:prstGeom>
          <a:noFill/>
          <a:ln w="9525">
            <a:noFill/>
          </a:ln>
        </p:spPr>
        <p:txBody>
          <a:bodyPr anchor="t" anchorCtr="0">
            <a:spAutoFit/>
          </a:bodyPr>
          <a:p>
            <a:pPr algn="ctr">
              <a:buFont typeface="Arial" panose="020B0604020202020204" pitchFamily="34" charset="0"/>
            </a:pPr>
            <a:r>
              <a:rPr lang="en-US" altLang="zh-CN" sz="2800" b="1" dirty="0">
                <a:solidFill>
                  <a:srgbClr val="FFFFFF"/>
                </a:solidFill>
                <a:latin typeface="Microsoft YaHei" panose="020B0503020204020204" pitchFamily="34" charset="-122"/>
                <a:ea typeface="Microsoft YaHei" panose="020B0503020204020204" pitchFamily="34" charset="-122"/>
              </a:rPr>
              <a:t>Đối tượng nghiên cứu</a:t>
            </a:r>
            <a:endParaRPr lang="en-US" altLang="zh-CN" sz="2800" b="1" dirty="0">
              <a:solidFill>
                <a:srgbClr val="FFFFFF"/>
              </a:solidFill>
              <a:latin typeface="Microsoft YaHei" panose="020B0503020204020204" pitchFamily="34" charset="-122"/>
              <a:ea typeface="Microsoft YaHei" panose="020B0503020204020204" pitchFamily="34"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173"/>
                                        </p:tgtEl>
                                        <p:attrNameLst>
                                          <p:attrName>style.visibility</p:attrName>
                                        </p:attrNameLst>
                                      </p:cBhvr>
                                      <p:to>
                                        <p:strVal val="visible"/>
                                      </p:to>
                                    </p:set>
                                    <p:animEffect transition="in" filter="fade">
                                      <p:cBhvr>
                                        <p:cTn id="7" dur="1000"/>
                                        <p:tgtEl>
                                          <p:spTgt spid="7173"/>
                                        </p:tgtEl>
                                      </p:cBhvr>
                                    </p:animEffect>
                                    <p:anim calcmode="lin" valueType="num">
                                      <p:cBhvr>
                                        <p:cTn id="8" dur="1000" fill="hold"/>
                                        <p:tgtEl>
                                          <p:spTgt spid="7173"/>
                                        </p:tgtEl>
                                        <p:attrNameLst>
                                          <p:attrName>ppt_x</p:attrName>
                                        </p:attrNameLst>
                                      </p:cBhvr>
                                      <p:tavLst>
                                        <p:tav tm="0">
                                          <p:val>
                                            <p:strVal val="#ppt_x"/>
                                          </p:val>
                                        </p:tav>
                                        <p:tav tm="100000">
                                          <p:val>
                                            <p:strVal val="#ppt_x"/>
                                          </p:val>
                                        </p:tav>
                                      </p:tavLst>
                                    </p:anim>
                                    <p:anim calcmode="lin" valueType="num">
                                      <p:cBhvr>
                                        <p:cTn id="9" dur="1000" fill="hold"/>
                                        <p:tgtEl>
                                          <p:spTgt spid="717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7174"/>
                                        </p:tgtEl>
                                        <p:attrNameLst>
                                          <p:attrName>style.visibility</p:attrName>
                                        </p:attrNameLst>
                                      </p:cBhvr>
                                      <p:to>
                                        <p:strVal val="visible"/>
                                      </p:to>
                                    </p:set>
                                    <p:anim calcmode="lin" valueType="num">
                                      <p:cBhvr>
                                        <p:cTn id="13" dur="1000" fill="hold"/>
                                        <p:tgtEl>
                                          <p:spTgt spid="7174"/>
                                        </p:tgtEl>
                                        <p:attrNameLst>
                                          <p:attrName>ppt_x</p:attrName>
                                        </p:attrNameLst>
                                      </p:cBhvr>
                                      <p:tavLst>
                                        <p:tav tm="0">
                                          <p:val>
                                            <p:strVal val="#ppt_x"/>
                                          </p:val>
                                        </p:tav>
                                        <p:tav tm="50000">
                                          <p:val>
                                            <p:strVal val="#ppt_x+.1"/>
                                          </p:val>
                                        </p:tav>
                                        <p:tav tm="100000">
                                          <p:val>
                                            <p:strVal val="#ppt_x"/>
                                          </p:val>
                                        </p:tav>
                                      </p:tavLst>
                                    </p:anim>
                                    <p:anim calcmode="lin" valueType="num">
                                      <p:cBhvr>
                                        <p:cTn id="14" dur="1000" fill="hold"/>
                                        <p:tgtEl>
                                          <p:spTgt spid="7174"/>
                                        </p:tgtEl>
                                        <p:attrNameLst>
                                          <p:attrName>ppt_y</p:attrName>
                                        </p:attrNameLst>
                                      </p:cBhvr>
                                      <p:tavLst>
                                        <p:tav tm="0">
                                          <p:val>
                                            <p:strVal val="#ppt_y"/>
                                          </p:val>
                                        </p:tav>
                                        <p:tav tm="100000">
                                          <p:val>
                                            <p:strVal val="#ppt_y"/>
                                          </p:val>
                                        </p:tav>
                                      </p:tavLst>
                                    </p:anim>
                                    <p:anim calcmode="lin" valueType="num">
                                      <p:cBhvr>
                                        <p:cTn id="15" dur="1000" fill="hold"/>
                                        <p:tgtEl>
                                          <p:spTgt spid="7174"/>
                                        </p:tgtEl>
                                        <p:attrNameLst>
                                          <p:attrName>ppt_h</p:attrName>
                                        </p:attrNameLst>
                                      </p:cBhvr>
                                      <p:tavLst>
                                        <p:tav tm="0">
                                          <p:val>
                                            <p:strVal val="#ppt_h/10"/>
                                          </p:val>
                                        </p:tav>
                                        <p:tav tm="50000">
                                          <p:val>
                                            <p:strVal val="#ppt_h+.01"/>
                                          </p:val>
                                        </p:tav>
                                        <p:tav tm="100000">
                                          <p:val>
                                            <p:strVal val="#ppt_h"/>
                                          </p:val>
                                        </p:tav>
                                      </p:tavLst>
                                    </p:anim>
                                    <p:anim calcmode="lin" valueType="num">
                                      <p:cBhvr>
                                        <p:cTn id="16" dur="1000" fill="hold"/>
                                        <p:tgtEl>
                                          <p:spTgt spid="7174"/>
                                        </p:tgtEl>
                                        <p:attrNameLst>
                                          <p:attrName>ppt_w</p:attrName>
                                        </p:attrNameLst>
                                      </p:cBhvr>
                                      <p:tavLst>
                                        <p:tav tm="0">
                                          <p:val>
                                            <p:strVal val="#ppt_w/10"/>
                                          </p:val>
                                        </p:tav>
                                        <p:tav tm="50000">
                                          <p:val>
                                            <p:strVal val="#ppt_w+.01"/>
                                          </p:val>
                                        </p:tav>
                                        <p:tav tm="100000">
                                          <p:val>
                                            <p:strVal val="#ppt_w"/>
                                          </p:val>
                                        </p:tav>
                                      </p:tavLst>
                                    </p:anim>
                                    <p:animEffect transition="in" filter="fade">
                                      <p:cBhvr>
                                        <p:cTn id="17" dur="1000" tmFilter="0,0; .5, 1; 1, 1"/>
                                        <p:tgtEl>
                                          <p:spTgt spid="71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73" grpId="0"/>
      <p:bldP spid="717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title"/>
          </p:nvPr>
        </p:nvSpPr>
        <p:spPr>
          <a:xfrm>
            <a:off x="838200" y="625475"/>
            <a:ext cx="10515600" cy="1065530"/>
          </a:xfrm>
        </p:spPr>
        <p:txBody>
          <a:bodyPr/>
          <a:p>
            <a:pPr algn="ctr"/>
            <a:r>
              <a:rPr lang="en-US" sz="2000">
                <a:solidFill>
                  <a:schemeClr val="bg1"/>
                </a:solidFill>
              </a:rPr>
              <a:t>Giới trẻ người dùng có độ tuổi từ 12 tuổi trở lên, đã nhận thức được bản thân và đang có nhu cầu tìm hiểu phát triển ưu điểm, điểm mạnh của bản thân.</a:t>
            </a:r>
            <a:endParaRPr lang="en-US" sz="2000">
              <a:solidFill>
                <a:schemeClr val="bg1"/>
              </a:solidFill>
            </a:endParaRPr>
          </a:p>
        </p:txBody>
      </p:sp>
      <p:grpSp>
        <p:nvGrpSpPr>
          <p:cNvPr id="6" name="组合 5"/>
          <p:cNvGrpSpPr/>
          <p:nvPr/>
        </p:nvGrpSpPr>
        <p:grpSpPr>
          <a:xfrm>
            <a:off x="2655570" y="1519555"/>
            <a:ext cx="8884285" cy="4387850"/>
            <a:chOff x="1991697" y="1139282"/>
            <a:chExt cx="6662621" cy="3291180"/>
          </a:xfrm>
        </p:grpSpPr>
        <p:pic>
          <p:nvPicPr>
            <p:cNvPr id="26626" name="图片 7"/>
            <p:cNvPicPr>
              <a:picLocks noChangeAspect="1"/>
            </p:cNvPicPr>
            <p:nvPr/>
          </p:nvPicPr>
          <p:blipFill>
            <a:blip r:embed="rId1"/>
            <a:srcRect b="25803"/>
            <a:stretch>
              <a:fillRect/>
            </a:stretch>
          </p:blipFill>
          <p:spPr>
            <a:xfrm>
              <a:off x="5507564" y="2810463"/>
              <a:ext cx="3045059" cy="1609138"/>
            </a:xfrm>
            <a:prstGeom prst="rect">
              <a:avLst/>
            </a:prstGeom>
            <a:noFill/>
            <a:ln w="9525">
              <a:noFill/>
            </a:ln>
          </p:spPr>
        </p:pic>
        <p:pic>
          <p:nvPicPr>
            <p:cNvPr id="26628" name="图片 4"/>
            <p:cNvPicPr>
              <a:picLocks noChangeAspect="1"/>
            </p:cNvPicPr>
            <p:nvPr/>
          </p:nvPicPr>
          <p:blipFill>
            <a:blip r:embed="rId2"/>
            <a:srcRect r="62782"/>
            <a:stretch>
              <a:fillRect/>
            </a:stretch>
          </p:blipFill>
          <p:spPr>
            <a:xfrm>
              <a:off x="3647225" y="1139282"/>
              <a:ext cx="1811392" cy="3291180"/>
            </a:xfrm>
            <a:prstGeom prst="rect">
              <a:avLst/>
            </a:prstGeom>
            <a:noFill/>
            <a:ln w="9525">
              <a:noFill/>
            </a:ln>
          </p:spPr>
        </p:pic>
        <p:pic>
          <p:nvPicPr>
            <p:cNvPr id="26630" name="图片 20"/>
            <p:cNvPicPr>
              <a:picLocks noChangeAspect="1"/>
            </p:cNvPicPr>
            <p:nvPr/>
          </p:nvPicPr>
          <p:blipFill>
            <a:blip r:embed="rId3"/>
            <a:stretch>
              <a:fillRect/>
            </a:stretch>
          </p:blipFill>
          <p:spPr>
            <a:xfrm>
              <a:off x="5507592" y="1139283"/>
              <a:ext cx="1499843" cy="1612211"/>
            </a:xfrm>
            <a:prstGeom prst="rect">
              <a:avLst/>
            </a:prstGeom>
            <a:noFill/>
            <a:ln w="9525">
              <a:noFill/>
            </a:ln>
          </p:spPr>
        </p:pic>
        <p:sp>
          <p:nvSpPr>
            <p:cNvPr id="2" name="Rectangle 47"/>
            <p:cNvSpPr/>
            <p:nvPr/>
          </p:nvSpPr>
          <p:spPr>
            <a:xfrm>
              <a:off x="2104919" y="2810462"/>
              <a:ext cx="1494786" cy="1620000"/>
            </a:xfrm>
            <a:prstGeom prst="rect">
              <a:avLst/>
            </a:prstGeom>
            <a:solidFill>
              <a:srgbClr val="4454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5400" b="0" i="0" u="none" strike="noStrike" kern="1200" cap="none" spc="0" normalizeH="0" baseline="0" noProof="0" dirty="0">
                <a:ln>
                  <a:noFill/>
                </a:ln>
                <a:solidFill>
                  <a:prstClr val="white"/>
                </a:solidFill>
                <a:effectLst/>
                <a:uLnTx/>
                <a:uFillTx/>
                <a:latin typeface="+mn-lt"/>
                <a:ea typeface="+mn-ea"/>
                <a:cs typeface="+mn-cs"/>
              </a:endParaRPr>
            </a:p>
          </p:txBody>
        </p:sp>
        <p:sp>
          <p:nvSpPr>
            <p:cNvPr id="3" name="Rectangle 59"/>
            <p:cNvSpPr/>
            <p:nvPr/>
          </p:nvSpPr>
          <p:spPr>
            <a:xfrm>
              <a:off x="7056410" y="1139282"/>
              <a:ext cx="1494786" cy="1620000"/>
            </a:xfrm>
            <a:prstGeom prst="rect">
              <a:avLst/>
            </a:prstGeom>
            <a:solidFill>
              <a:srgbClr val="4454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AU" sz="1800" b="0" i="0" u="none" strike="noStrike" kern="1200" cap="none" spc="0" normalizeH="0" baseline="0" noProof="0" dirty="0">
                <a:ln>
                  <a:noFill/>
                </a:ln>
                <a:solidFill>
                  <a:schemeClr val="lt1"/>
                </a:solidFill>
                <a:effectLst/>
                <a:uLnTx/>
                <a:uFillTx/>
                <a:latin typeface="+mn-lt"/>
                <a:ea typeface="+mn-ea"/>
                <a:cs typeface="+mn-cs"/>
              </a:endParaRPr>
            </a:p>
          </p:txBody>
        </p:sp>
        <p:sp>
          <p:nvSpPr>
            <p:cNvPr id="26633" name="TextBox 13"/>
            <p:cNvSpPr txBox="1"/>
            <p:nvPr/>
          </p:nvSpPr>
          <p:spPr>
            <a:xfrm>
              <a:off x="1991697" y="3295048"/>
              <a:ext cx="1753560" cy="184325"/>
            </a:xfrm>
            <a:prstGeom prst="rect">
              <a:avLst/>
            </a:prstGeom>
            <a:noFill/>
            <a:ln w="9525">
              <a:noFill/>
            </a:ln>
          </p:spPr>
          <p:txBody>
            <a:bodyPr lIns="0" tIns="0" rIns="0" bIns="0" anchor="t" anchorCtr="0">
              <a:spAutoFit/>
            </a:bodyPr>
            <a:p>
              <a:pPr algn="ctr" defTabSz="1216025">
                <a:spcBef>
                  <a:spcPct val="20000"/>
                </a:spcBef>
              </a:pPr>
              <a:r>
                <a:rPr lang="en-US" altLang="zh-CN" sz="16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Từ 12 đến 15</a:t>
              </a:r>
              <a:endParaRPr lang="en-US" altLang="zh-CN" sz="16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26634" name="TextBox 13"/>
            <p:cNvSpPr txBox="1"/>
            <p:nvPr/>
          </p:nvSpPr>
          <p:spPr>
            <a:xfrm>
              <a:off x="2255593" y="3551319"/>
              <a:ext cx="1225769" cy="553928"/>
            </a:xfrm>
            <a:prstGeom prst="rect">
              <a:avLst/>
            </a:prstGeom>
            <a:noFill/>
            <a:ln w="9525">
              <a:noFill/>
            </a:ln>
          </p:spPr>
          <p:txBody>
            <a:bodyPr lIns="0" tIns="0" rIns="0" bIns="0" anchor="t" anchorCtr="0">
              <a:spAutoFit/>
            </a:bodyPr>
            <a:p>
              <a:pPr algn="ctr" defTabSz="1216025">
                <a:spcBef>
                  <a:spcPct val="20000"/>
                </a:spcBef>
              </a:pPr>
              <a:r>
                <a:rPr lang="en-US" altLang="zh-CN"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Đay là giai đoạn trẻ đang phát triển suy nghĩ và tư tưởng của bản thân</a:t>
              </a:r>
              <a:endParaRPr lang="en-US" altLang="zh-CN" sz="12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26635" name="TextBox 13"/>
            <p:cNvSpPr txBox="1"/>
            <p:nvPr/>
          </p:nvSpPr>
          <p:spPr>
            <a:xfrm>
              <a:off x="6900758" y="1609123"/>
              <a:ext cx="1753560" cy="184325"/>
            </a:xfrm>
            <a:prstGeom prst="rect">
              <a:avLst/>
            </a:prstGeom>
            <a:noFill/>
            <a:ln w="9525">
              <a:noFill/>
            </a:ln>
          </p:spPr>
          <p:txBody>
            <a:bodyPr lIns="0" tIns="0" rIns="0" bIns="0" anchor="t" anchorCtr="0">
              <a:spAutoFit/>
            </a:bodyPr>
            <a:p>
              <a:pPr algn="ctr" defTabSz="1216025">
                <a:spcBef>
                  <a:spcPct val="20000"/>
                </a:spcBef>
              </a:pPr>
              <a:r>
                <a:rPr lang="en-US" altLang="x-none" sz="16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Từ 15 tuổi trở lên</a:t>
              </a:r>
              <a:endParaRPr lang="en-US" altLang="x-none" sz="16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26636" name="TextBox 13"/>
            <p:cNvSpPr txBox="1"/>
            <p:nvPr/>
          </p:nvSpPr>
          <p:spPr>
            <a:xfrm>
              <a:off x="7164653" y="1865394"/>
              <a:ext cx="1225769" cy="692529"/>
            </a:xfrm>
            <a:prstGeom prst="rect">
              <a:avLst/>
            </a:prstGeom>
            <a:noFill/>
            <a:ln w="9525">
              <a:noFill/>
            </a:ln>
          </p:spPr>
          <p:txBody>
            <a:bodyPr lIns="0" tIns="0" rIns="0" bIns="0" anchor="t" anchorCtr="0">
              <a:spAutoFit/>
            </a:bodyPr>
            <a:p>
              <a:pPr algn="ctr" defTabSz="1216025">
                <a:spcBef>
                  <a:spcPct val="20000"/>
                </a:spcBef>
              </a:pPr>
              <a:r>
                <a:rPr lang="en-US" altLang="zh-CN"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Là giai đoạn định hướng bản thân, hiểu rõ điểm mạnh yếu cbản thân. Định hướng theo công việc phù hợp.</a:t>
              </a:r>
              <a:endParaRPr lang="en-US" altLang="zh-CN" sz="12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grpSp>
      <p:grpSp>
        <p:nvGrpSpPr>
          <p:cNvPr id="26637" name="组合 10"/>
          <p:cNvGrpSpPr/>
          <p:nvPr/>
        </p:nvGrpSpPr>
        <p:grpSpPr>
          <a:xfrm>
            <a:off x="0" y="165100"/>
            <a:ext cx="4031616" cy="488315"/>
            <a:chOff x="0" y="123478"/>
            <a:chExt cx="3023936" cy="366661"/>
          </a:xfrm>
        </p:grpSpPr>
        <p:sp>
          <p:nvSpPr>
            <p:cNvPr id="26638" name="文本框 8"/>
            <p:cNvSpPr txBox="1"/>
            <p:nvPr/>
          </p:nvSpPr>
          <p:spPr>
            <a:xfrm>
              <a:off x="0" y="123478"/>
              <a:ext cx="179512" cy="346249"/>
            </a:xfrm>
            <a:prstGeom prst="rect">
              <a:avLst/>
            </a:prstGeom>
            <a:solidFill>
              <a:schemeClr val="bg1"/>
            </a:solidFill>
            <a:ln w="9525">
              <a:noFill/>
            </a:ln>
          </p:spPr>
          <p:txBody>
            <a:bodyPr anchor="t" anchorCtr="0">
              <a:spAutoFit/>
            </a:bodyPr>
            <a:p>
              <a:endParaRPr lang="zh-CN" altLang="en-US" sz="2400" dirty="0">
                <a:latin typeface="Calibri" panose="020F0502020204030204" pitchFamily="34" charset="0"/>
                <a:ea typeface="SimSun" panose="02010600030101010101" pitchFamily="2" charset="-122"/>
              </a:endParaRPr>
            </a:p>
          </p:txBody>
        </p:sp>
        <p:sp>
          <p:nvSpPr>
            <p:cNvPr id="26639" name="文本框 9"/>
            <p:cNvSpPr txBox="1"/>
            <p:nvPr/>
          </p:nvSpPr>
          <p:spPr>
            <a:xfrm>
              <a:off x="179560" y="144457"/>
              <a:ext cx="2844376" cy="345682"/>
            </a:xfrm>
            <a:prstGeom prst="rect">
              <a:avLst/>
            </a:prstGeom>
            <a:noFill/>
            <a:ln w="9525">
              <a:noFill/>
            </a:ln>
          </p:spPr>
          <p:txBody>
            <a:bodyPr wrap="square" anchor="t" anchorCtr="0">
              <a:spAutoFit/>
            </a:bodyPr>
            <a:p>
              <a:r>
                <a:rPr lang="en-US" altLang="zh-CN" sz="2400" b="1" dirty="0">
                  <a:solidFill>
                    <a:schemeClr val="bg1"/>
                  </a:solidFill>
                  <a:latin typeface="Microsoft YaHei" panose="020B0503020204020204" pitchFamily="34" charset="-122"/>
                  <a:ea typeface="Microsoft YaHei" panose="020B0503020204020204" pitchFamily="34" charset="-122"/>
                </a:rPr>
                <a:t>Đối tượng nghiên cứu</a:t>
              </a:r>
              <a:endParaRPr lang="en-US" altLang="zh-CN" sz="2400" b="1" dirty="0">
                <a:solidFill>
                  <a:schemeClr val="bg1"/>
                </a:solidFill>
                <a:latin typeface="Microsoft YaHei" panose="020B0503020204020204" pitchFamily="34" charset="-122"/>
                <a:ea typeface="Microsoft YaHei" panose="020B0503020204020204" pitchFamily="34" charset="-122"/>
              </a:endParaRPr>
            </a:p>
          </p:txBody>
        </p:sp>
      </p:grpSp>
      <p:pic>
        <p:nvPicPr>
          <p:cNvPr id="4" name="Content Placeholder 3" descr="download"/>
          <p:cNvPicPr>
            <a:picLocks noChangeAspect="1"/>
          </p:cNvPicPr>
          <p:nvPr>
            <p:ph idx="1"/>
          </p:nvPr>
        </p:nvPicPr>
        <p:blipFill>
          <a:blip r:embed="rId4"/>
          <a:stretch>
            <a:fillRect/>
          </a:stretch>
        </p:blipFill>
        <p:spPr>
          <a:xfrm>
            <a:off x="838200" y="1519555"/>
            <a:ext cx="3959225" cy="2185670"/>
          </a:xfrm>
          <a:prstGeom prst="rect">
            <a:avLst/>
          </a:prstGeom>
        </p:spPr>
      </p:pic>
      <p:pic>
        <p:nvPicPr>
          <p:cNvPr id="7" name="Picture 6" descr="hoctap"/>
          <p:cNvPicPr>
            <a:picLocks noChangeAspect="1"/>
          </p:cNvPicPr>
          <p:nvPr/>
        </p:nvPicPr>
        <p:blipFill>
          <a:blip r:embed="rId5"/>
          <a:stretch>
            <a:fillRect/>
          </a:stretch>
        </p:blipFill>
        <p:spPr>
          <a:xfrm>
            <a:off x="838200" y="3747135"/>
            <a:ext cx="1948180" cy="2145665"/>
          </a:xfrm>
          <a:prstGeom prst="rect">
            <a:avLst/>
          </a:prstGeom>
        </p:spPr>
      </p:pic>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in)">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7889" name="图片 1"/>
          <p:cNvPicPr>
            <a:picLocks noChangeAspect="1"/>
          </p:cNvPicPr>
          <p:nvPr/>
        </p:nvPicPr>
        <p:blipFill>
          <a:blip r:embed="rId1"/>
          <a:srcRect b="20833"/>
          <a:stretch>
            <a:fillRect/>
          </a:stretch>
        </p:blipFill>
        <p:spPr>
          <a:xfrm>
            <a:off x="0" y="0"/>
            <a:ext cx="12192000" cy="6877050"/>
          </a:xfrm>
          <a:prstGeom prst="rect">
            <a:avLst/>
          </a:prstGeom>
          <a:noFill/>
          <a:ln w="9525">
            <a:noFill/>
          </a:ln>
        </p:spPr>
      </p:pic>
      <p:pic>
        <p:nvPicPr>
          <p:cNvPr id="6" name="图片 5"/>
          <p:cNvPicPr>
            <a:picLocks noChangeAspect="1"/>
          </p:cNvPicPr>
          <p:nvPr/>
        </p:nvPicPr>
        <p:blipFill>
          <a:blip r:embed="rId2" cstate="screen"/>
          <a:srcRect/>
          <a:stretch>
            <a:fillRect/>
          </a:stretch>
        </p:blipFill>
        <p:spPr>
          <a:xfrm>
            <a:off x="3707186" y="1069897"/>
            <a:ext cx="4777624" cy="4777621"/>
          </a:xfrm>
          <a:custGeom>
            <a:avLst/>
            <a:gdLst>
              <a:gd name="connsiteX0" fmla="*/ 2612571 w 5225142"/>
              <a:gd name="connsiteY0" fmla="*/ 0 h 5225142"/>
              <a:gd name="connsiteX1" fmla="*/ 5225142 w 5225142"/>
              <a:gd name="connsiteY1" fmla="*/ 2612571 h 5225142"/>
              <a:gd name="connsiteX2" fmla="*/ 2612571 w 5225142"/>
              <a:gd name="connsiteY2" fmla="*/ 5225142 h 5225142"/>
              <a:gd name="connsiteX3" fmla="*/ 0 w 5225142"/>
              <a:gd name="connsiteY3" fmla="*/ 2612571 h 5225142"/>
              <a:gd name="connsiteX4" fmla="*/ 2612571 w 5225142"/>
              <a:gd name="connsiteY4" fmla="*/ 0 h 5225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25142" h="5225142">
                <a:moveTo>
                  <a:pt x="2612571" y="0"/>
                </a:moveTo>
                <a:cubicBezTo>
                  <a:pt x="4055454" y="0"/>
                  <a:pt x="5225142" y="1169688"/>
                  <a:pt x="5225142" y="2612571"/>
                </a:cubicBezTo>
                <a:cubicBezTo>
                  <a:pt x="5225142" y="4055454"/>
                  <a:pt x="4055454" y="5225142"/>
                  <a:pt x="2612571" y="5225142"/>
                </a:cubicBezTo>
                <a:cubicBezTo>
                  <a:pt x="1169688" y="5225142"/>
                  <a:pt x="0" y="4055454"/>
                  <a:pt x="0" y="2612571"/>
                </a:cubicBezTo>
                <a:cubicBezTo>
                  <a:pt x="0" y="1169688"/>
                  <a:pt x="1169688" y="0"/>
                  <a:pt x="2612571" y="0"/>
                </a:cubicBezTo>
                <a:close/>
              </a:path>
            </a:pathLst>
          </a:custGeom>
        </p:spPr>
      </p:pic>
      <p:pic>
        <p:nvPicPr>
          <p:cNvPr id="37891" name="图片 7"/>
          <p:cNvPicPr>
            <a:picLocks noChangeAspect="1"/>
          </p:cNvPicPr>
          <p:nvPr/>
        </p:nvPicPr>
        <p:blipFill>
          <a:blip r:embed="rId3"/>
          <a:stretch>
            <a:fillRect/>
          </a:stretch>
        </p:blipFill>
        <p:spPr>
          <a:xfrm rot="2391802">
            <a:off x="4329113" y="2030413"/>
            <a:ext cx="3376612" cy="2871787"/>
          </a:xfrm>
          <a:prstGeom prst="rect">
            <a:avLst/>
          </a:prstGeom>
          <a:noFill/>
          <a:ln w="9525">
            <a:noFill/>
          </a:ln>
        </p:spPr>
      </p:pic>
      <p:sp>
        <p:nvSpPr>
          <p:cNvPr id="7173" name="文本框 36"/>
          <p:cNvSpPr txBox="1"/>
          <p:nvPr/>
        </p:nvSpPr>
        <p:spPr>
          <a:xfrm>
            <a:off x="4919663" y="1606550"/>
            <a:ext cx="2352675" cy="1785938"/>
          </a:xfrm>
          <a:prstGeom prst="rect">
            <a:avLst/>
          </a:prstGeom>
          <a:noFill/>
          <a:ln w="9525">
            <a:noFill/>
          </a:ln>
        </p:spPr>
        <p:txBody>
          <a:bodyPr anchor="t" anchorCtr="0">
            <a:spAutoFit/>
          </a:bodyPr>
          <a:p>
            <a:pPr algn="ctr">
              <a:buFont typeface="Arial" panose="020B0604020202020204" pitchFamily="34" charset="0"/>
            </a:pPr>
            <a:r>
              <a:rPr lang="en-US" altLang="zh-CN" sz="11000" b="1" dirty="0">
                <a:solidFill>
                  <a:srgbClr val="FFFFFF"/>
                </a:solidFill>
                <a:latin typeface="Microsoft YaHei" panose="020B0503020204020204" pitchFamily="34" charset="-122"/>
                <a:ea typeface="Microsoft YaHei" panose="020B0503020204020204" pitchFamily="34" charset="-122"/>
              </a:rPr>
              <a:t>03</a:t>
            </a:r>
            <a:endParaRPr lang="zh-CN" altLang="en-US" sz="11000" b="1" dirty="0">
              <a:solidFill>
                <a:srgbClr val="FFFFFF"/>
              </a:solidFill>
              <a:latin typeface="Microsoft YaHei" panose="020B0503020204020204" pitchFamily="34" charset="-122"/>
              <a:ea typeface="Microsoft YaHei" panose="020B0503020204020204" pitchFamily="34" charset="-122"/>
            </a:endParaRPr>
          </a:p>
        </p:txBody>
      </p:sp>
      <p:sp>
        <p:nvSpPr>
          <p:cNvPr id="7174" name="文本框 38"/>
          <p:cNvSpPr txBox="1"/>
          <p:nvPr/>
        </p:nvSpPr>
        <p:spPr>
          <a:xfrm>
            <a:off x="4071938" y="3738563"/>
            <a:ext cx="4048125" cy="521970"/>
          </a:xfrm>
          <a:prstGeom prst="rect">
            <a:avLst/>
          </a:prstGeom>
          <a:noFill/>
          <a:ln w="9525">
            <a:noFill/>
          </a:ln>
        </p:spPr>
        <p:txBody>
          <a:bodyPr anchor="t" anchorCtr="0">
            <a:spAutoFit/>
          </a:bodyPr>
          <a:p>
            <a:pPr algn="ctr">
              <a:buFont typeface="Arial" panose="020B0604020202020204" pitchFamily="34" charset="0"/>
            </a:pPr>
            <a:r>
              <a:rPr lang="en-US" altLang="zh-CN" sz="2800" b="1" dirty="0">
                <a:solidFill>
                  <a:srgbClr val="FFFFFF"/>
                </a:solidFill>
                <a:latin typeface="Microsoft YaHei" panose="020B0503020204020204" pitchFamily="34" charset="-122"/>
                <a:ea typeface="Microsoft YaHei" panose="020B0503020204020204" pitchFamily="34" charset="-122"/>
              </a:rPr>
              <a:t>Mục đích</a:t>
            </a:r>
            <a:endParaRPr lang="en-US" altLang="zh-CN" sz="2800" b="1" dirty="0">
              <a:solidFill>
                <a:srgbClr val="FFFFFF"/>
              </a:solidFill>
              <a:latin typeface="Microsoft YaHei" panose="020B0503020204020204" pitchFamily="34" charset="-122"/>
              <a:ea typeface="Microsoft YaHei" panose="020B0503020204020204" pitchFamily="34" charset="-122"/>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173"/>
                                        </p:tgtEl>
                                        <p:attrNameLst>
                                          <p:attrName>style.visibility</p:attrName>
                                        </p:attrNameLst>
                                      </p:cBhvr>
                                      <p:to>
                                        <p:strVal val="visible"/>
                                      </p:to>
                                    </p:set>
                                    <p:animEffect transition="in" filter="fade">
                                      <p:cBhvr>
                                        <p:cTn id="7" dur="1000"/>
                                        <p:tgtEl>
                                          <p:spTgt spid="7173"/>
                                        </p:tgtEl>
                                      </p:cBhvr>
                                    </p:animEffect>
                                    <p:anim calcmode="lin" valueType="num">
                                      <p:cBhvr>
                                        <p:cTn id="8" dur="1000" fill="hold"/>
                                        <p:tgtEl>
                                          <p:spTgt spid="7173"/>
                                        </p:tgtEl>
                                        <p:attrNameLst>
                                          <p:attrName>ppt_x</p:attrName>
                                        </p:attrNameLst>
                                      </p:cBhvr>
                                      <p:tavLst>
                                        <p:tav tm="0">
                                          <p:val>
                                            <p:strVal val="#ppt_x"/>
                                          </p:val>
                                        </p:tav>
                                        <p:tav tm="100000">
                                          <p:val>
                                            <p:strVal val="#ppt_x"/>
                                          </p:val>
                                        </p:tav>
                                      </p:tavLst>
                                    </p:anim>
                                    <p:anim calcmode="lin" valueType="num">
                                      <p:cBhvr>
                                        <p:cTn id="9" dur="1000" fill="hold"/>
                                        <p:tgtEl>
                                          <p:spTgt spid="717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7174"/>
                                        </p:tgtEl>
                                        <p:attrNameLst>
                                          <p:attrName>style.visibility</p:attrName>
                                        </p:attrNameLst>
                                      </p:cBhvr>
                                      <p:to>
                                        <p:strVal val="visible"/>
                                      </p:to>
                                    </p:set>
                                    <p:anim calcmode="lin" valueType="num">
                                      <p:cBhvr>
                                        <p:cTn id="13" dur="1000" fill="hold"/>
                                        <p:tgtEl>
                                          <p:spTgt spid="7174"/>
                                        </p:tgtEl>
                                        <p:attrNameLst>
                                          <p:attrName>ppt_x</p:attrName>
                                        </p:attrNameLst>
                                      </p:cBhvr>
                                      <p:tavLst>
                                        <p:tav tm="0">
                                          <p:val>
                                            <p:strVal val="#ppt_x"/>
                                          </p:val>
                                        </p:tav>
                                        <p:tav tm="50000">
                                          <p:val>
                                            <p:strVal val="#ppt_x+.1"/>
                                          </p:val>
                                        </p:tav>
                                        <p:tav tm="100000">
                                          <p:val>
                                            <p:strVal val="#ppt_x"/>
                                          </p:val>
                                        </p:tav>
                                      </p:tavLst>
                                    </p:anim>
                                    <p:anim calcmode="lin" valueType="num">
                                      <p:cBhvr>
                                        <p:cTn id="14" dur="1000" fill="hold"/>
                                        <p:tgtEl>
                                          <p:spTgt spid="7174"/>
                                        </p:tgtEl>
                                        <p:attrNameLst>
                                          <p:attrName>ppt_y</p:attrName>
                                        </p:attrNameLst>
                                      </p:cBhvr>
                                      <p:tavLst>
                                        <p:tav tm="0">
                                          <p:val>
                                            <p:strVal val="#ppt_y"/>
                                          </p:val>
                                        </p:tav>
                                        <p:tav tm="100000">
                                          <p:val>
                                            <p:strVal val="#ppt_y"/>
                                          </p:val>
                                        </p:tav>
                                      </p:tavLst>
                                    </p:anim>
                                    <p:anim calcmode="lin" valueType="num">
                                      <p:cBhvr>
                                        <p:cTn id="15" dur="1000" fill="hold"/>
                                        <p:tgtEl>
                                          <p:spTgt spid="7174"/>
                                        </p:tgtEl>
                                        <p:attrNameLst>
                                          <p:attrName>ppt_h</p:attrName>
                                        </p:attrNameLst>
                                      </p:cBhvr>
                                      <p:tavLst>
                                        <p:tav tm="0">
                                          <p:val>
                                            <p:strVal val="#ppt_h/10"/>
                                          </p:val>
                                        </p:tav>
                                        <p:tav tm="50000">
                                          <p:val>
                                            <p:strVal val="#ppt_h+.01"/>
                                          </p:val>
                                        </p:tav>
                                        <p:tav tm="100000">
                                          <p:val>
                                            <p:strVal val="#ppt_h"/>
                                          </p:val>
                                        </p:tav>
                                      </p:tavLst>
                                    </p:anim>
                                    <p:anim calcmode="lin" valueType="num">
                                      <p:cBhvr>
                                        <p:cTn id="16" dur="1000" fill="hold"/>
                                        <p:tgtEl>
                                          <p:spTgt spid="7174"/>
                                        </p:tgtEl>
                                        <p:attrNameLst>
                                          <p:attrName>ppt_w</p:attrName>
                                        </p:attrNameLst>
                                      </p:cBhvr>
                                      <p:tavLst>
                                        <p:tav tm="0">
                                          <p:val>
                                            <p:strVal val="#ppt_w/10"/>
                                          </p:val>
                                        </p:tav>
                                        <p:tav tm="50000">
                                          <p:val>
                                            <p:strVal val="#ppt_w+.01"/>
                                          </p:val>
                                        </p:tav>
                                        <p:tav tm="100000">
                                          <p:val>
                                            <p:strVal val="#ppt_w"/>
                                          </p:val>
                                        </p:tav>
                                      </p:tavLst>
                                    </p:anim>
                                    <p:animEffect transition="in" filter="fade">
                                      <p:cBhvr>
                                        <p:cTn id="17" dur="1000" tmFilter="0,0; .5, 1; 1, 1"/>
                                        <p:tgtEl>
                                          <p:spTgt spid="71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73" grpId="0"/>
      <p:bldP spid="717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Title 6"/>
          <p:cNvSpPr>
            <a:spLocks noGrp="1"/>
          </p:cNvSpPr>
          <p:nvPr>
            <p:ph type="title"/>
          </p:nvPr>
        </p:nvSpPr>
        <p:spPr/>
        <p:txBody>
          <a:bodyPr/>
          <a:p>
            <a:endParaRPr lang="en-US"/>
          </a:p>
        </p:txBody>
      </p:sp>
      <p:grpSp>
        <p:nvGrpSpPr>
          <p:cNvPr id="14" name="组合 13"/>
          <p:cNvGrpSpPr/>
          <p:nvPr/>
        </p:nvGrpSpPr>
        <p:grpSpPr>
          <a:xfrm>
            <a:off x="1284288" y="1365250"/>
            <a:ext cx="9483725" cy="2319338"/>
            <a:chOff x="963442" y="1024504"/>
            <a:chExt cx="7113061" cy="1739062"/>
          </a:xfrm>
        </p:grpSpPr>
        <p:sp>
          <p:nvSpPr>
            <p:cNvPr id="2" name="Rectangle 20"/>
            <p:cNvSpPr/>
            <p:nvPr/>
          </p:nvSpPr>
          <p:spPr>
            <a:xfrm>
              <a:off x="2758441" y="1031197"/>
              <a:ext cx="1737360" cy="1732369"/>
            </a:xfrm>
            <a:prstGeom prst="rect">
              <a:avLst/>
            </a:prstGeom>
            <a:solidFill>
              <a:srgbClr val="504F4C"/>
            </a:solidFill>
            <a:ln>
              <a:noFill/>
            </a:ln>
            <a:effectLst/>
          </p:spPr>
          <p:style>
            <a:lnRef idx="1">
              <a:schemeClr val="accent1"/>
            </a:lnRef>
            <a:fillRef idx="3">
              <a:schemeClr val="accent1"/>
            </a:fillRef>
            <a:effectRef idx="2">
              <a:schemeClr val="accent1"/>
            </a:effectRef>
            <a:fontRef idx="minor">
              <a:schemeClr val="lt1"/>
            </a:fontRef>
          </p:style>
          <p:txBody>
            <a:bodyPr lIns="121911" tIns="60955" rIns="121911" bIns="60955" rtlCol="0" anchor="ctr"/>
            <a:lstStyle/>
            <a:p>
              <a:pPr marL="0" marR="0" lvl="0" indent="0" algn="ctr" defTabSz="608965" rtl="0" eaLnBrk="1" fontAlgn="auto" latinLnBrk="0" hangingPunct="1">
                <a:lnSpc>
                  <a:spcPct val="100000"/>
                </a:lnSpc>
                <a:spcBef>
                  <a:spcPts val="0"/>
                </a:spcBef>
                <a:spcAft>
                  <a:spcPts val="0"/>
                </a:spcAft>
                <a:buClrTx/>
                <a:buSzTx/>
                <a:buFontTx/>
                <a:buNone/>
                <a:defRPr/>
              </a:pPr>
              <a:endParaRPr kumimoji="0" lang="en-US" sz="2400" b="0" i="0" u="none" strike="noStrike" kern="1200" cap="none" spc="0" normalizeH="0" baseline="0" noProof="0">
                <a:ln>
                  <a:noFill/>
                </a:ln>
                <a:solidFill>
                  <a:prstClr val="white"/>
                </a:solidFill>
                <a:effectLst/>
                <a:uLnTx/>
                <a:uFillTx/>
                <a:latin typeface="Arial" panose="020B0604020202020204" pitchFamily="34" charset="0"/>
                <a:ea typeface="Microsoft YaHei" panose="020B0503020204020204" pitchFamily="34" charset="-122"/>
                <a:cs typeface="+mn-cs"/>
                <a:sym typeface="Arial" panose="020B0604020202020204" pitchFamily="34" charset="0"/>
              </a:endParaRPr>
            </a:p>
          </p:txBody>
        </p:sp>
        <p:sp>
          <p:nvSpPr>
            <p:cNvPr id="4" name="Rectangle 22"/>
            <p:cNvSpPr/>
            <p:nvPr/>
          </p:nvSpPr>
          <p:spPr>
            <a:xfrm>
              <a:off x="6339143" y="1024504"/>
              <a:ext cx="1737360" cy="1732369"/>
            </a:xfrm>
            <a:prstGeom prst="rect">
              <a:avLst/>
            </a:prstGeom>
            <a:solidFill>
              <a:srgbClr val="445469"/>
            </a:solidFill>
            <a:ln>
              <a:noFill/>
            </a:ln>
            <a:effectLst/>
          </p:spPr>
          <p:style>
            <a:lnRef idx="1">
              <a:schemeClr val="accent1"/>
            </a:lnRef>
            <a:fillRef idx="3">
              <a:schemeClr val="accent1"/>
            </a:fillRef>
            <a:effectRef idx="2">
              <a:schemeClr val="accent1"/>
            </a:effectRef>
            <a:fontRef idx="minor">
              <a:schemeClr val="lt1"/>
            </a:fontRef>
          </p:style>
          <p:txBody>
            <a:bodyPr lIns="121911" tIns="60955" rIns="121911" bIns="60955" rtlCol="0" anchor="ctr"/>
            <a:lstStyle/>
            <a:p>
              <a:pPr marL="0" marR="0" lvl="0" indent="0" algn="ctr" defTabSz="608965" rtl="0" eaLnBrk="1" fontAlgn="auto" latinLnBrk="0" hangingPunct="1">
                <a:lnSpc>
                  <a:spcPct val="100000"/>
                </a:lnSpc>
                <a:spcBef>
                  <a:spcPts val="0"/>
                </a:spcBef>
                <a:spcAft>
                  <a:spcPts val="0"/>
                </a:spcAft>
                <a:buClrTx/>
                <a:buSzTx/>
                <a:buFontTx/>
                <a:buNone/>
                <a:defRPr/>
              </a:pPr>
              <a:endParaRPr kumimoji="0" lang="en-US" sz="2400" b="0" i="0" u="none" strike="noStrike" kern="1200" cap="none" spc="0" normalizeH="0" baseline="0" noProof="0">
                <a:ln>
                  <a:noFill/>
                </a:ln>
                <a:solidFill>
                  <a:prstClr val="white"/>
                </a:solidFill>
                <a:effectLst/>
                <a:uLnTx/>
                <a:uFillTx/>
                <a:latin typeface="Arial" panose="020B0604020202020204" pitchFamily="34" charset="0"/>
                <a:ea typeface="Microsoft YaHei" panose="020B0503020204020204" pitchFamily="34" charset="-122"/>
                <a:cs typeface="+mn-cs"/>
                <a:sym typeface="Arial" panose="020B0604020202020204" pitchFamily="34" charset="0"/>
              </a:endParaRPr>
            </a:p>
          </p:txBody>
        </p:sp>
        <p:pic>
          <p:nvPicPr>
            <p:cNvPr id="28676" name="图片 5"/>
            <p:cNvPicPr>
              <a:picLocks noChangeAspect="1"/>
            </p:cNvPicPr>
            <p:nvPr/>
          </p:nvPicPr>
          <p:blipFill>
            <a:blip r:embed="rId1"/>
            <a:stretch>
              <a:fillRect/>
            </a:stretch>
          </p:blipFill>
          <p:spPr>
            <a:xfrm>
              <a:off x="963442" y="1035200"/>
              <a:ext cx="1746656" cy="1728366"/>
            </a:xfrm>
            <a:prstGeom prst="rect">
              <a:avLst/>
            </a:prstGeom>
            <a:noFill/>
            <a:ln w="9525">
              <a:noFill/>
            </a:ln>
          </p:spPr>
        </p:pic>
        <p:pic>
          <p:nvPicPr>
            <p:cNvPr id="28677" name="图片 8"/>
            <p:cNvPicPr>
              <a:picLocks noChangeAspect="1"/>
            </p:cNvPicPr>
            <p:nvPr/>
          </p:nvPicPr>
          <p:blipFill>
            <a:blip r:embed="rId2"/>
            <a:stretch>
              <a:fillRect/>
            </a:stretch>
          </p:blipFill>
          <p:spPr>
            <a:xfrm>
              <a:off x="4544143" y="1026505"/>
              <a:ext cx="1746656" cy="1728366"/>
            </a:xfrm>
            <a:prstGeom prst="rect">
              <a:avLst/>
            </a:prstGeom>
            <a:noFill/>
            <a:ln w="9525">
              <a:noFill/>
            </a:ln>
          </p:spPr>
        </p:pic>
        <p:sp>
          <p:nvSpPr>
            <p:cNvPr id="28678" name="矩形 9"/>
            <p:cNvSpPr/>
            <p:nvPr/>
          </p:nvSpPr>
          <p:spPr>
            <a:xfrm>
              <a:off x="3094029" y="1502983"/>
              <a:ext cx="1086417" cy="1162231"/>
            </a:xfrm>
            <a:prstGeom prst="rect">
              <a:avLst/>
            </a:prstGeom>
            <a:noFill/>
            <a:ln w="9525">
              <a:noFill/>
            </a:ln>
          </p:spPr>
          <p:txBody>
            <a:bodyPr lIns="0" tIns="0" rIns="0" bIns="0" anchor="t" anchorCtr="0">
              <a:spAutoFit/>
            </a:bodyPr>
            <a:p>
              <a:pPr defTabSz="1216025">
                <a:lnSpc>
                  <a:spcPct val="120000"/>
                </a:lnSpc>
                <a:spcBef>
                  <a:spcPct val="20000"/>
                </a:spcBef>
              </a:pPr>
              <a:r>
                <a:rPr lang="zh-CN" altLang="en-US" sz="1400" dirty="0">
                  <a:solidFill>
                    <a:schemeClr val="bg1"/>
                  </a:solidFill>
                  <a:latin typeface="Arial" panose="020B0604020202020204" pitchFamily="34" charset="0"/>
                  <a:ea typeface="Microsoft YaHei" panose="020B0503020204020204" pitchFamily="34" charset="-122"/>
                  <a:sym typeface="Arial" panose="020B0604020202020204" pitchFamily="34" charset="0"/>
                </a:rPr>
                <a:t>Rèn luyện được khả năng đặt và giải quyết vấn đề đưa ra trong quá trình xây dựng ứng dụng</a:t>
              </a:r>
              <a:endParaRPr lang="zh-CN" altLang="en-US" sz="14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28679" name="矩形 10"/>
            <p:cNvSpPr/>
            <p:nvPr/>
          </p:nvSpPr>
          <p:spPr>
            <a:xfrm>
              <a:off x="6675568" y="1512030"/>
              <a:ext cx="1086417" cy="774662"/>
            </a:xfrm>
            <a:prstGeom prst="rect">
              <a:avLst/>
            </a:prstGeom>
            <a:noFill/>
            <a:ln w="9525">
              <a:noFill/>
            </a:ln>
          </p:spPr>
          <p:txBody>
            <a:bodyPr lIns="0" tIns="0" rIns="0" bIns="0" anchor="t" anchorCtr="0">
              <a:spAutoFit/>
            </a:bodyPr>
            <a:p>
              <a:pPr defTabSz="1216025">
                <a:lnSpc>
                  <a:spcPct val="120000"/>
                </a:lnSpc>
                <a:spcBef>
                  <a:spcPct val="20000"/>
                </a:spcBef>
              </a:pPr>
              <a:r>
                <a:rPr lang="zh-CN" altLang="en-US" sz="1400" dirty="0">
                  <a:solidFill>
                    <a:schemeClr val="bg1"/>
                  </a:solidFill>
                  <a:latin typeface="Arial" panose="020B0604020202020204" pitchFamily="34" charset="0"/>
                  <a:ea typeface="Microsoft YaHei" panose="020B0503020204020204" pitchFamily="34" charset="-122"/>
                  <a:sym typeface="Arial" panose="020B0604020202020204" pitchFamily="34" charset="0"/>
                </a:rPr>
                <a:t>Xây dựng thành công ứng dụng trên nên tảng di động</a:t>
              </a:r>
              <a:r>
                <a:rPr lang="en-US" altLang="zh-CN" sz="1400" dirty="0">
                  <a:solidFill>
                    <a:schemeClr val="bg1"/>
                  </a:solidFill>
                  <a:latin typeface="Arial" panose="020B0604020202020204" pitchFamily="34" charset="0"/>
                  <a:ea typeface="Microsoft YaHei" panose="020B0503020204020204" pitchFamily="34" charset="-122"/>
                  <a:sym typeface="Arial" panose="020B0604020202020204" pitchFamily="34" charset="0"/>
                </a:rPr>
                <a:t>.</a:t>
              </a:r>
              <a:endParaRPr lang="en-US" altLang="zh-CN" sz="14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grpSp>
      <p:grpSp>
        <p:nvGrpSpPr>
          <p:cNvPr id="15" name="组合 14"/>
          <p:cNvGrpSpPr/>
          <p:nvPr/>
        </p:nvGrpSpPr>
        <p:grpSpPr>
          <a:xfrm>
            <a:off x="1296988" y="3776663"/>
            <a:ext cx="9485312" cy="2317750"/>
            <a:chOff x="972432" y="2831934"/>
            <a:chExt cx="7114163" cy="1739062"/>
          </a:xfrm>
        </p:grpSpPr>
        <p:sp>
          <p:nvSpPr>
            <p:cNvPr id="3" name="Rectangle 21"/>
            <p:cNvSpPr/>
            <p:nvPr/>
          </p:nvSpPr>
          <p:spPr>
            <a:xfrm>
              <a:off x="2767799" y="2838627"/>
              <a:ext cx="1737360" cy="1732369"/>
            </a:xfrm>
            <a:prstGeom prst="rect">
              <a:avLst/>
            </a:prstGeom>
            <a:solidFill>
              <a:srgbClr val="445469"/>
            </a:solidFill>
            <a:ln>
              <a:noFill/>
            </a:ln>
            <a:effectLst/>
          </p:spPr>
          <p:style>
            <a:lnRef idx="1">
              <a:schemeClr val="accent1"/>
            </a:lnRef>
            <a:fillRef idx="3">
              <a:schemeClr val="accent1"/>
            </a:fillRef>
            <a:effectRef idx="2">
              <a:schemeClr val="accent1"/>
            </a:effectRef>
            <a:fontRef idx="minor">
              <a:schemeClr val="lt1"/>
            </a:fontRef>
          </p:style>
          <p:txBody>
            <a:bodyPr lIns="121911" tIns="60955" rIns="121911" bIns="60955" rtlCol="0" anchor="ctr"/>
            <a:lstStyle/>
            <a:p>
              <a:pPr marL="0" marR="0" lvl="0" indent="0" algn="ctr" defTabSz="608965" rtl="0" eaLnBrk="1" fontAlgn="auto" latinLnBrk="0" hangingPunct="1">
                <a:lnSpc>
                  <a:spcPct val="100000"/>
                </a:lnSpc>
                <a:spcBef>
                  <a:spcPts val="0"/>
                </a:spcBef>
                <a:spcAft>
                  <a:spcPts val="0"/>
                </a:spcAft>
                <a:buClrTx/>
                <a:buSzTx/>
                <a:buFontTx/>
                <a:buNone/>
                <a:defRPr/>
              </a:pPr>
              <a:endParaRPr kumimoji="0" lang="en-US" sz="2400" b="0" i="0" u="none" strike="noStrike" kern="1200" cap="none" spc="0" normalizeH="0" baseline="0" noProof="0">
                <a:ln>
                  <a:noFill/>
                </a:ln>
                <a:solidFill>
                  <a:prstClr val="white"/>
                </a:solidFill>
                <a:effectLst/>
                <a:uLnTx/>
                <a:uFillTx/>
                <a:latin typeface="Arial" panose="020B0604020202020204" pitchFamily="34" charset="0"/>
                <a:ea typeface="Microsoft YaHei" panose="020B0503020204020204" pitchFamily="34" charset="-122"/>
                <a:cs typeface="+mn-cs"/>
                <a:sym typeface="Arial" panose="020B0604020202020204" pitchFamily="34" charset="0"/>
              </a:endParaRPr>
            </a:p>
          </p:txBody>
        </p:sp>
        <p:sp>
          <p:nvSpPr>
            <p:cNvPr id="5" name="Rectangle 23"/>
            <p:cNvSpPr/>
            <p:nvPr/>
          </p:nvSpPr>
          <p:spPr>
            <a:xfrm>
              <a:off x="6349235" y="2831934"/>
              <a:ext cx="1737360" cy="1732369"/>
            </a:xfrm>
            <a:prstGeom prst="rect">
              <a:avLst/>
            </a:prstGeom>
            <a:solidFill>
              <a:srgbClr val="504F4C"/>
            </a:solidFill>
            <a:ln>
              <a:noFill/>
            </a:ln>
            <a:effectLst/>
          </p:spPr>
          <p:style>
            <a:lnRef idx="1">
              <a:schemeClr val="accent1"/>
            </a:lnRef>
            <a:fillRef idx="3">
              <a:schemeClr val="accent1"/>
            </a:fillRef>
            <a:effectRef idx="2">
              <a:schemeClr val="accent1"/>
            </a:effectRef>
            <a:fontRef idx="minor">
              <a:schemeClr val="lt1"/>
            </a:fontRef>
          </p:style>
          <p:txBody>
            <a:bodyPr lIns="121911" tIns="60955" rIns="121911" bIns="60955" rtlCol="0" anchor="ctr"/>
            <a:lstStyle/>
            <a:p>
              <a:pPr marL="0" marR="0" lvl="0" indent="0" algn="ctr" defTabSz="608965" rtl="0" eaLnBrk="1" fontAlgn="auto" latinLnBrk="0" hangingPunct="1">
                <a:lnSpc>
                  <a:spcPct val="100000"/>
                </a:lnSpc>
                <a:spcBef>
                  <a:spcPts val="0"/>
                </a:spcBef>
                <a:spcAft>
                  <a:spcPts val="0"/>
                </a:spcAft>
                <a:buClrTx/>
                <a:buSzTx/>
                <a:buFontTx/>
                <a:buNone/>
                <a:defRPr/>
              </a:pPr>
              <a:endParaRPr kumimoji="0" lang="en-US" sz="2400" b="0" i="0" u="none" strike="noStrike" kern="1200" cap="none" spc="0" normalizeH="0" baseline="0" noProof="0">
                <a:ln>
                  <a:noFill/>
                </a:ln>
                <a:solidFill>
                  <a:prstClr val="white"/>
                </a:solidFill>
                <a:effectLst/>
                <a:uLnTx/>
                <a:uFillTx/>
                <a:latin typeface="Arial" panose="020B0604020202020204" pitchFamily="34" charset="0"/>
                <a:ea typeface="Microsoft YaHei" panose="020B0503020204020204" pitchFamily="34" charset="-122"/>
                <a:cs typeface="+mn-cs"/>
                <a:sym typeface="Arial" panose="020B0604020202020204" pitchFamily="34" charset="0"/>
              </a:endParaRPr>
            </a:p>
          </p:txBody>
        </p:sp>
        <p:pic>
          <p:nvPicPr>
            <p:cNvPr id="28683" name="图片 6"/>
            <p:cNvPicPr>
              <a:picLocks noChangeAspect="1"/>
            </p:cNvPicPr>
            <p:nvPr/>
          </p:nvPicPr>
          <p:blipFill>
            <a:blip r:embed="rId3"/>
            <a:stretch>
              <a:fillRect/>
            </a:stretch>
          </p:blipFill>
          <p:spPr>
            <a:xfrm>
              <a:off x="972432" y="2847202"/>
              <a:ext cx="1746656" cy="1723793"/>
            </a:xfrm>
            <a:prstGeom prst="rect">
              <a:avLst/>
            </a:prstGeom>
            <a:noFill/>
            <a:ln w="9525">
              <a:noFill/>
            </a:ln>
          </p:spPr>
        </p:pic>
        <p:sp>
          <p:nvSpPr>
            <p:cNvPr id="28685" name="矩形 11"/>
            <p:cNvSpPr/>
            <p:nvPr/>
          </p:nvSpPr>
          <p:spPr>
            <a:xfrm>
              <a:off x="3078789" y="3310061"/>
              <a:ext cx="1086417" cy="387358"/>
            </a:xfrm>
            <a:prstGeom prst="rect">
              <a:avLst/>
            </a:prstGeom>
            <a:noFill/>
            <a:ln w="9525">
              <a:noFill/>
            </a:ln>
          </p:spPr>
          <p:txBody>
            <a:bodyPr lIns="0" tIns="0" rIns="0" bIns="0" anchor="t" anchorCtr="0">
              <a:spAutoFit/>
            </a:bodyPr>
            <a:p>
              <a:pPr defTabSz="1216025">
                <a:lnSpc>
                  <a:spcPct val="120000"/>
                </a:lnSpc>
                <a:spcBef>
                  <a:spcPct val="20000"/>
                </a:spcBef>
              </a:pPr>
              <a:r>
                <a:rPr lang="zh-CN" altLang="en-US" sz="1400" dirty="0">
                  <a:solidFill>
                    <a:schemeClr val="bg1"/>
                  </a:solidFill>
                  <a:latin typeface="Arial" panose="020B0604020202020204" pitchFamily="34" charset="0"/>
                  <a:ea typeface="Microsoft YaHei" panose="020B0503020204020204" pitchFamily="34" charset="-122"/>
                  <a:sym typeface="Arial" panose="020B0604020202020204" pitchFamily="34" charset="0"/>
                </a:rPr>
                <a:t>Giao diện đơn giản, dễ sử dụng</a:t>
              </a:r>
              <a:endParaRPr lang="zh-CN" altLang="en-US" sz="14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28686" name="矩形 12"/>
            <p:cNvSpPr/>
            <p:nvPr/>
          </p:nvSpPr>
          <p:spPr>
            <a:xfrm>
              <a:off x="6664614" y="3321972"/>
              <a:ext cx="1086417" cy="969110"/>
            </a:xfrm>
            <a:prstGeom prst="rect">
              <a:avLst/>
            </a:prstGeom>
            <a:noFill/>
            <a:ln w="9525">
              <a:noFill/>
            </a:ln>
          </p:spPr>
          <p:txBody>
            <a:bodyPr lIns="0" tIns="0" rIns="0" bIns="0" anchor="t" anchorCtr="0">
              <a:spAutoFit/>
            </a:bodyPr>
            <a:p>
              <a:pPr defTabSz="1216025">
                <a:lnSpc>
                  <a:spcPct val="120000"/>
                </a:lnSpc>
                <a:spcBef>
                  <a:spcPct val="20000"/>
                </a:spcBef>
              </a:pPr>
              <a:r>
                <a:rPr lang="zh-CN" altLang="en-US" sz="1400" dirty="0">
                  <a:solidFill>
                    <a:schemeClr val="bg1"/>
                  </a:solidFill>
                  <a:latin typeface="Arial" panose="020B0604020202020204" pitchFamily="34" charset="0"/>
                  <a:ea typeface="Microsoft YaHei" panose="020B0503020204020204" pitchFamily="34" charset="-122"/>
                  <a:sym typeface="Arial" panose="020B0604020202020204" pitchFamily="34" charset="0"/>
                </a:rPr>
                <a:t>Ứng dụng MBTI gồm 70 câu hỏi và cho kết quả cuối cùng theo thuật toán sau :</a:t>
              </a:r>
              <a:endParaRPr lang="zh-CN" altLang="en-US" sz="14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grpSp>
      <p:grpSp>
        <p:nvGrpSpPr>
          <p:cNvPr id="28687" name="组合 15"/>
          <p:cNvGrpSpPr/>
          <p:nvPr/>
        </p:nvGrpSpPr>
        <p:grpSpPr>
          <a:xfrm>
            <a:off x="0" y="165100"/>
            <a:ext cx="3119438" cy="488584"/>
            <a:chOff x="0" y="123478"/>
            <a:chExt cx="2339752" cy="366863"/>
          </a:xfrm>
        </p:grpSpPr>
        <p:sp>
          <p:nvSpPr>
            <p:cNvPr id="28688" name="文本框 16"/>
            <p:cNvSpPr txBox="1"/>
            <p:nvPr/>
          </p:nvSpPr>
          <p:spPr>
            <a:xfrm>
              <a:off x="0" y="123478"/>
              <a:ext cx="179512" cy="346249"/>
            </a:xfrm>
            <a:prstGeom prst="rect">
              <a:avLst/>
            </a:prstGeom>
            <a:solidFill>
              <a:schemeClr val="bg1"/>
            </a:solidFill>
            <a:ln w="9525">
              <a:noFill/>
            </a:ln>
          </p:spPr>
          <p:txBody>
            <a:bodyPr anchor="t" anchorCtr="0">
              <a:spAutoFit/>
            </a:bodyPr>
            <a:p>
              <a:endParaRPr lang="zh-CN" altLang="en-US" sz="2400" dirty="0">
                <a:latin typeface="Calibri" panose="020F0502020204030204" pitchFamily="34" charset="0"/>
                <a:ea typeface="SimSun" panose="02010600030101010101" pitchFamily="2" charset="-122"/>
              </a:endParaRPr>
            </a:p>
          </p:txBody>
        </p:sp>
        <p:sp>
          <p:nvSpPr>
            <p:cNvPr id="28689" name="文本框 17"/>
            <p:cNvSpPr txBox="1"/>
            <p:nvPr/>
          </p:nvSpPr>
          <p:spPr>
            <a:xfrm>
              <a:off x="179512" y="144659"/>
              <a:ext cx="2160240" cy="345682"/>
            </a:xfrm>
            <a:prstGeom prst="rect">
              <a:avLst/>
            </a:prstGeom>
            <a:noFill/>
            <a:ln w="9525">
              <a:noFill/>
            </a:ln>
          </p:spPr>
          <p:txBody>
            <a:bodyPr anchor="t" anchorCtr="0">
              <a:spAutoFit/>
            </a:bodyPr>
            <a:p>
              <a:r>
                <a:rPr lang="en-US" altLang="zh-CN" sz="2400" b="1" dirty="0">
                  <a:solidFill>
                    <a:schemeClr val="bg1"/>
                  </a:solidFill>
                  <a:latin typeface="Microsoft YaHei" panose="020B0503020204020204" pitchFamily="34" charset="-122"/>
                  <a:ea typeface="Microsoft YaHei" panose="020B0503020204020204" pitchFamily="34" charset="-122"/>
                </a:rPr>
                <a:t>Mục đích</a:t>
              </a:r>
              <a:endParaRPr lang="en-US" altLang="zh-CN" sz="2400" b="1" dirty="0">
                <a:solidFill>
                  <a:schemeClr val="bg1"/>
                </a:solidFill>
                <a:latin typeface="Microsoft YaHei" panose="020B0503020204020204" pitchFamily="34" charset="-122"/>
                <a:ea typeface="Microsoft YaHei" panose="020B0503020204020204" pitchFamily="34" charset="-122"/>
              </a:endParaRPr>
            </a:p>
          </p:txBody>
        </p:sp>
      </p:grpSp>
      <p:pic>
        <p:nvPicPr>
          <p:cNvPr id="6" name="Content Placeholder 5"/>
          <p:cNvPicPr>
            <a:picLocks noChangeAspect="1"/>
          </p:cNvPicPr>
          <p:nvPr>
            <p:ph idx="1"/>
          </p:nvPr>
        </p:nvPicPr>
        <p:blipFill>
          <a:blip r:embed="rId4"/>
          <a:stretch>
            <a:fillRect/>
          </a:stretch>
        </p:blipFill>
        <p:spPr>
          <a:xfrm>
            <a:off x="5989955" y="3776980"/>
            <a:ext cx="2459990" cy="2317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1000"/>
                                        <p:tgtEl>
                                          <p:spTgt spid="14"/>
                                        </p:tgtEl>
                                      </p:cBhvr>
                                    </p:animEffect>
                                  </p:childTnLst>
                                </p:cTn>
                              </p:par>
                            </p:childTnLst>
                          </p:cTn>
                        </p:par>
                        <p:par>
                          <p:cTn id="8" fill="hold">
                            <p:stCondLst>
                              <p:cond delay="1000"/>
                            </p:stCondLst>
                            <p:childTnLst>
                              <p:par>
                                <p:cTn id="9" presetID="22" presetClass="entr" presetSubtype="2"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right)">
                                      <p:cBhvr>
                                        <p:cTn id="11"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2269</Words>
  <Application>WPS Presentation</Application>
  <PresentationFormat>宽屏</PresentationFormat>
  <Paragraphs>64</Paragraphs>
  <Slides>10</Slides>
  <Notes>10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10</vt:i4>
      </vt:variant>
    </vt:vector>
  </HeadingPairs>
  <TitlesOfParts>
    <vt:vector size="18" baseType="lpstr">
      <vt:lpstr>Arial</vt:lpstr>
      <vt:lpstr>SimSun</vt:lpstr>
      <vt:lpstr>Wingdings</vt:lpstr>
      <vt:lpstr>Calibri</vt:lpstr>
      <vt:lpstr>Microsoft YaHei</vt:lpstr>
      <vt:lpstr>Arial Unicode MS</vt:lpstr>
      <vt:lpstr>Calibri Light</vt:lpstr>
      <vt:lpstr>Office 主题</vt:lpstr>
      <vt:lpstr>PowerPoint 演示文稿</vt:lpstr>
      <vt:lpstr>PowerPoint 演示文稿</vt:lpstr>
      <vt:lpstr>PowerPoint 演示文稿</vt:lpstr>
      <vt:lpstr>PowerPoint 演示文稿</vt:lpstr>
      <vt:lpstr>Tổng quan về trắc nghiệm MBTI</vt:lpstr>
      <vt:lpstr>PowerPoint 演示文稿</vt:lpstr>
      <vt:lpstr>Giới trẻ người dùng có độ tuổi từ 12 tuổi trở lên, đã nhận thức được bản thân và đang có nhu cầu tìm hiểu phát triển ưu điểm, điểm mạnh của bản thân.</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ZhuLong</dc:creator>
  <cp:lastModifiedBy>PC</cp:lastModifiedBy>
  <cp:revision>32</cp:revision>
  <dcterms:created xsi:type="dcterms:W3CDTF">2016-01-03T04:37:00Z</dcterms:created>
  <dcterms:modified xsi:type="dcterms:W3CDTF">2022-05-05T00:57:16Z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1033-11.2.0.11074</vt:lpwstr>
  </property>
  <property fmtid="{D5CDD505-2E9C-101B-9397-08002B2CF9AE}" pid="3" name="ICV">
    <vt:lpwstr>860AB340D8064C91992B1541791388E5</vt:lpwstr>
  </property>
</Properties>
</file>

<file path=docProps/thumbnail.jpeg>
</file>